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920db7298345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b0585530c34eaf"/>
  </p:sldMasterIdLst>
  <p:sldIdLst>
    <p:sldId xmlns:r="http://schemas.openxmlformats.org/officeDocument/2006/relationships" id="256" r:id="R690e4a3891534b0b"/>
    <p:sldId xmlns:r="http://schemas.openxmlformats.org/officeDocument/2006/relationships" id="257" r:id="R2c52e1db876640a2"/>
    <p:sldId xmlns:r="http://schemas.openxmlformats.org/officeDocument/2006/relationships" id="258" r:id="Rc5ca211d476e465a"/>
    <p:sldId xmlns:r="http://schemas.openxmlformats.org/officeDocument/2006/relationships" id="259" r:id="R02bab7393af147e2"/>
    <p:sldId xmlns:r="http://schemas.openxmlformats.org/officeDocument/2006/relationships" id="260" r:id="R5099c54d086142ac"/>
    <p:sldId xmlns:r="http://schemas.openxmlformats.org/officeDocument/2006/relationships" id="261" r:id="R36d260fbbc8a4a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b0585530c34eaf" /><Relationship Type="http://schemas.openxmlformats.org/officeDocument/2006/relationships/slide" Target="/ppt/slides/slide1.xml" Id="R690e4a3891534b0b" /><Relationship Type="http://schemas.openxmlformats.org/officeDocument/2006/relationships/slide" Target="/ppt/slides/slide2.xml" Id="R2c52e1db876640a2" /><Relationship Type="http://schemas.openxmlformats.org/officeDocument/2006/relationships/slide" Target="/ppt/slides/slide3.xml" Id="Rc5ca211d476e465a" /><Relationship Type="http://schemas.openxmlformats.org/officeDocument/2006/relationships/slide" Target="/ppt/slides/slide4.xml" Id="R02bab7393af147e2" /><Relationship Type="http://schemas.openxmlformats.org/officeDocument/2006/relationships/slide" Target="/ppt/slides/slide5.xml" Id="R5099c54d086142ac" /><Relationship Type="http://schemas.openxmlformats.org/officeDocument/2006/relationships/slide" Target="/ppt/slides/slide6.xml" Id="R36d260fbbc8a4a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402571bc2942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154c963f147a5" /><Relationship Type="http://schemas.openxmlformats.org/officeDocument/2006/relationships/theme" Target="/ppt/slideMasters/theme/theme1.xml" Id="Rc582bfb2c5574a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e154c963f147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80097500a43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60d4eee9049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0d9dee11749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36069eae545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d9c627b2941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8dca48d0846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YPSILON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YPSILON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YPSILON REVISJON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YPSILON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YPSILON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YPSILON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2 111 230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582 386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458 162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470 347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1 202 287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YPSILON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Kvernbakken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3427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933 759 741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YPSILON REVISJON AS</a:t>
            </a:r>
          </a:p>
        </p:txBody>
      </p:sp>
    </p:spTree>
  </p:cSld>
  <p:clrMapOvr>
    <a:masterClrMapping xmlns:a="http://schemas.openxmlformats.org/drawingml/2006/main"/>
  </p:clrMapOvr>
</p:sld>
</file>