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bc02a7330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39862c7b64026"/>
  </p:sldMasterIdLst>
  <p:sldIdLst>
    <p:sldId xmlns:r="http://schemas.openxmlformats.org/officeDocument/2006/relationships" id="256" r:id="R295f17d2ece2425a"/>
    <p:sldId xmlns:r="http://schemas.openxmlformats.org/officeDocument/2006/relationships" id="257" r:id="R040bd53427c141fd"/>
    <p:sldId xmlns:r="http://schemas.openxmlformats.org/officeDocument/2006/relationships" id="258" r:id="R74a570594a494f0c"/>
    <p:sldId xmlns:r="http://schemas.openxmlformats.org/officeDocument/2006/relationships" id="259" r:id="R371fc8feadaf4298"/>
    <p:sldId xmlns:r="http://schemas.openxmlformats.org/officeDocument/2006/relationships" id="260" r:id="R8dedd8de6113415d"/>
    <p:sldId xmlns:r="http://schemas.openxmlformats.org/officeDocument/2006/relationships" id="261" r:id="Ra6925d0f388e47c6"/>
    <p:sldId xmlns:r="http://schemas.openxmlformats.org/officeDocument/2006/relationships" id="262" r:id="Rb23c2b64c53e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39862c7b64026" /><Relationship Type="http://schemas.openxmlformats.org/officeDocument/2006/relationships/slide" Target="/ppt/slides/slide1.xml" Id="R295f17d2ece2425a" /><Relationship Type="http://schemas.openxmlformats.org/officeDocument/2006/relationships/slide" Target="/ppt/slides/slide2.xml" Id="R040bd53427c141fd" /><Relationship Type="http://schemas.openxmlformats.org/officeDocument/2006/relationships/slide" Target="/ppt/slides/slide3.xml" Id="R74a570594a494f0c" /><Relationship Type="http://schemas.openxmlformats.org/officeDocument/2006/relationships/slide" Target="/ppt/slides/slide4.xml" Id="R371fc8feadaf4298" /><Relationship Type="http://schemas.openxmlformats.org/officeDocument/2006/relationships/slide" Target="/ppt/slides/slide5.xml" Id="R8dedd8de6113415d" /><Relationship Type="http://schemas.openxmlformats.org/officeDocument/2006/relationships/slide" Target="/ppt/slides/slide6.xml" Id="Ra6925d0f388e47c6" /><Relationship Type="http://schemas.openxmlformats.org/officeDocument/2006/relationships/slide" Target="/ppt/slides/slide7.xml" Id="Rb23c2b64c53e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94a829898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c7a1211c24f6c" /><Relationship Type="http://schemas.openxmlformats.org/officeDocument/2006/relationships/theme" Target="/ppt/slideMasters/theme/theme1.xml" Id="R394db3c5b0df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c7a1211c2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886827f8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da30c538f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5d289d3f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883d07cf3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568ec93e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992bea2a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8af240dc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FJORDEN HÅRSTUDIO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FJORDEN HÅRSTUDIO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680 920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933 763 013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FJORDEN HÅRSTUDIO AS</a:t>
            </a:r>
          </a:p>
        </p:txBody>
      </p:sp>
    </p:spTree>
  </p:cSld>
  <p:clrMapOvr>
    <a:masterClrMapping xmlns:a="http://schemas.openxmlformats.org/drawingml/2006/main"/>
  </p:clrMapOvr>
</p:sld>
</file>