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48bc60bf6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807d47c294cd5"/>
  </p:sldMasterIdLst>
  <p:sldIdLst>
    <p:sldId xmlns:r="http://schemas.openxmlformats.org/officeDocument/2006/relationships" id="256" r:id="R4f44e88c179d4b7d"/>
    <p:sldId xmlns:r="http://schemas.openxmlformats.org/officeDocument/2006/relationships" id="257" r:id="R7557e4ba39a84f73"/>
    <p:sldId xmlns:r="http://schemas.openxmlformats.org/officeDocument/2006/relationships" id="258" r:id="R273c5deb66dc4855"/>
    <p:sldId xmlns:r="http://schemas.openxmlformats.org/officeDocument/2006/relationships" id="259" r:id="R6065497ae74c4687"/>
    <p:sldId xmlns:r="http://schemas.openxmlformats.org/officeDocument/2006/relationships" id="260" r:id="Rdad842a99ba8495a"/>
    <p:sldId xmlns:r="http://schemas.openxmlformats.org/officeDocument/2006/relationships" id="261" r:id="R754d09db054c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807d47c294cd5" /><Relationship Type="http://schemas.openxmlformats.org/officeDocument/2006/relationships/slide" Target="/ppt/slides/slide1.xml" Id="R4f44e88c179d4b7d" /><Relationship Type="http://schemas.openxmlformats.org/officeDocument/2006/relationships/slide" Target="/ppt/slides/slide2.xml" Id="R7557e4ba39a84f73" /><Relationship Type="http://schemas.openxmlformats.org/officeDocument/2006/relationships/slide" Target="/ppt/slides/slide3.xml" Id="R273c5deb66dc4855" /><Relationship Type="http://schemas.openxmlformats.org/officeDocument/2006/relationships/slide" Target="/ppt/slides/slide4.xml" Id="R6065497ae74c4687" /><Relationship Type="http://schemas.openxmlformats.org/officeDocument/2006/relationships/slide" Target="/ppt/slides/slide5.xml" Id="Rdad842a99ba8495a" /><Relationship Type="http://schemas.openxmlformats.org/officeDocument/2006/relationships/slide" Target="/ppt/slides/slide6.xml" Id="R754d09db054c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43624e7b7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d33dd5e5646f0" /><Relationship Type="http://schemas.openxmlformats.org/officeDocument/2006/relationships/theme" Target="/ppt/slideMasters/theme/theme1.xml" Id="Raa44c2f5419e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d33dd5e56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4480af9e1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1ca981a53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86cb96d7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bd9330c6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8713865c9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f0ae5962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