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198639d6124fa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a504d1d2b5746a3"/>
  </p:sldMasterIdLst>
  <p:sldIdLst>
    <p:sldId xmlns:r="http://schemas.openxmlformats.org/officeDocument/2006/relationships" id="256" r:id="R9c8bcbb9ac544fad"/>
    <p:sldId xmlns:r="http://schemas.openxmlformats.org/officeDocument/2006/relationships" id="257" r:id="Rb821668c30b54635"/>
    <p:sldId xmlns:r="http://schemas.openxmlformats.org/officeDocument/2006/relationships" id="258" r:id="R542ca13483db41fe"/>
    <p:sldId xmlns:r="http://schemas.openxmlformats.org/officeDocument/2006/relationships" id="259" r:id="Re3a62b272da348d5"/>
    <p:sldId xmlns:r="http://schemas.openxmlformats.org/officeDocument/2006/relationships" id="260" r:id="R52f4d01421c449de"/>
    <p:sldId xmlns:r="http://schemas.openxmlformats.org/officeDocument/2006/relationships" id="261" r:id="Racad09c091884c3b"/>
    <p:sldId xmlns:r="http://schemas.openxmlformats.org/officeDocument/2006/relationships" id="262" r:id="Rd5ac3887cd9144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a504d1d2b5746a3" /><Relationship Type="http://schemas.openxmlformats.org/officeDocument/2006/relationships/slide" Target="/ppt/slides/slide1.xml" Id="R9c8bcbb9ac544fad" /><Relationship Type="http://schemas.openxmlformats.org/officeDocument/2006/relationships/slide" Target="/ppt/slides/slide2.xml" Id="Rb821668c30b54635" /><Relationship Type="http://schemas.openxmlformats.org/officeDocument/2006/relationships/slide" Target="/ppt/slides/slide3.xml" Id="R542ca13483db41fe" /><Relationship Type="http://schemas.openxmlformats.org/officeDocument/2006/relationships/slide" Target="/ppt/slides/slide4.xml" Id="Re3a62b272da348d5" /><Relationship Type="http://schemas.openxmlformats.org/officeDocument/2006/relationships/slide" Target="/ppt/slides/slide5.xml" Id="R52f4d01421c449de" /><Relationship Type="http://schemas.openxmlformats.org/officeDocument/2006/relationships/slide" Target="/ppt/slides/slide6.xml" Id="Racad09c091884c3b" /><Relationship Type="http://schemas.openxmlformats.org/officeDocument/2006/relationships/slide" Target="/ppt/slides/slide7.xml" Id="Rd5ac3887cd9144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97f37ecebf7416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4f1a6e7544b23" /><Relationship Type="http://schemas.openxmlformats.org/officeDocument/2006/relationships/theme" Target="/ppt/slideMasters/theme/theme1.xml" Id="R4d748015753e41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44f1a6e7544b2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c12cf984548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fc897be6ec42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c01d4c0f01453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cc0a6aaac43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81b00c1d742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4f377d2d9c49c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24b00542fb4a8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SNØDRIV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SNØDRIV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−69 590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−59 050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SNØDRIV GROUP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Drammensveien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933 782 913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SNØDRIV EIENDOM AS</a:t>
            </a:r>
          </a:p>
        </p:txBody>
      </p:sp>
    </p:spTree>
  </p:cSld>
  <p:clrMapOvr>
    <a:masterClrMapping xmlns:a="http://schemas.openxmlformats.org/drawingml/2006/main"/>
  </p:clrMapOvr>
</p:sld>
</file>