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e885bd6a24f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14b94d577c4c51"/>
  </p:sldMasterIdLst>
  <p:sldIdLst>
    <p:sldId xmlns:r="http://schemas.openxmlformats.org/officeDocument/2006/relationships" id="256" r:id="R789bab2ba31848df"/>
    <p:sldId xmlns:r="http://schemas.openxmlformats.org/officeDocument/2006/relationships" id="257" r:id="Rb2ff78b8fce542f1"/>
    <p:sldId xmlns:r="http://schemas.openxmlformats.org/officeDocument/2006/relationships" id="258" r:id="Rf211df00ab5d4656"/>
    <p:sldId xmlns:r="http://schemas.openxmlformats.org/officeDocument/2006/relationships" id="259" r:id="R1d1a6cb25ad14f8a"/>
    <p:sldId xmlns:r="http://schemas.openxmlformats.org/officeDocument/2006/relationships" id="260" r:id="R2bb2f65d960b4af7"/>
    <p:sldId xmlns:r="http://schemas.openxmlformats.org/officeDocument/2006/relationships" id="261" r:id="R96e266427cf84e16"/>
    <p:sldId xmlns:r="http://schemas.openxmlformats.org/officeDocument/2006/relationships" id="262" r:id="Rc315045a627347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4b94d577c4c51" /><Relationship Type="http://schemas.openxmlformats.org/officeDocument/2006/relationships/slide" Target="/ppt/slides/slide1.xml" Id="R789bab2ba31848df" /><Relationship Type="http://schemas.openxmlformats.org/officeDocument/2006/relationships/slide" Target="/ppt/slides/slide2.xml" Id="Rb2ff78b8fce542f1" /><Relationship Type="http://schemas.openxmlformats.org/officeDocument/2006/relationships/slide" Target="/ppt/slides/slide3.xml" Id="Rf211df00ab5d4656" /><Relationship Type="http://schemas.openxmlformats.org/officeDocument/2006/relationships/slide" Target="/ppt/slides/slide4.xml" Id="R1d1a6cb25ad14f8a" /><Relationship Type="http://schemas.openxmlformats.org/officeDocument/2006/relationships/slide" Target="/ppt/slides/slide5.xml" Id="R2bb2f65d960b4af7" /><Relationship Type="http://schemas.openxmlformats.org/officeDocument/2006/relationships/slide" Target="/ppt/slides/slide6.xml" Id="R96e266427cf84e16" /><Relationship Type="http://schemas.openxmlformats.org/officeDocument/2006/relationships/slide" Target="/ppt/slides/slide7.xml" Id="Rc315045a627347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ae61b3ef642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055160b4d43ba" /><Relationship Type="http://schemas.openxmlformats.org/officeDocument/2006/relationships/theme" Target="/ppt/slideMasters/theme/theme1.xml" Id="R7046651ca09a45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e055160b4d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ac76e98d44f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3e291786344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4ac18f8f44e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53731a03048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b46ca38aa4a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0ef6c9a4149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860f3bcdd45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KVELLO KOMMENTERING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KVELLO KOMMENTERING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KVELLO KOMMENTERING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KVELLO KOMMENTERING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KVELLO KOMMENTERING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KVELLO KOMMENTERING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3 163 553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1 047 898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455 546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2 253 789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KVELLO KOMMENTERING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KVELLO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KVELLO KOMMENTERING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Lørenvangen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933 789 721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KVELLO KOMMENTERING AS</a:t>
            </a:r>
          </a:p>
        </p:txBody>
      </p:sp>
    </p:spTree>
  </p:cSld>
  <p:clrMapOvr>
    <a:masterClrMapping xmlns:a="http://schemas.openxmlformats.org/drawingml/2006/main"/>
  </p:clrMapOvr>
</p:sld>
</file>