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590f21eda947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c68aa674b74ea6"/>
  </p:sldMasterIdLst>
  <p:sldIdLst>
    <p:sldId xmlns:r="http://schemas.openxmlformats.org/officeDocument/2006/relationships" id="256" r:id="Ree25e5f3c04148e9"/>
    <p:sldId xmlns:r="http://schemas.openxmlformats.org/officeDocument/2006/relationships" id="257" r:id="R7ad9de37654d43ee"/>
    <p:sldId xmlns:r="http://schemas.openxmlformats.org/officeDocument/2006/relationships" id="258" r:id="R55da55d2b8da43e7"/>
    <p:sldId xmlns:r="http://schemas.openxmlformats.org/officeDocument/2006/relationships" id="259" r:id="R903b4659af6a4db8"/>
    <p:sldId xmlns:r="http://schemas.openxmlformats.org/officeDocument/2006/relationships" id="260" r:id="R0d5002ccca974da1"/>
    <p:sldId xmlns:r="http://schemas.openxmlformats.org/officeDocument/2006/relationships" id="261" r:id="R1e4cdcf4c9f648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c68aa674b74ea6" /><Relationship Type="http://schemas.openxmlformats.org/officeDocument/2006/relationships/slide" Target="/ppt/slides/slide1.xml" Id="Ree25e5f3c04148e9" /><Relationship Type="http://schemas.openxmlformats.org/officeDocument/2006/relationships/slide" Target="/ppt/slides/slide2.xml" Id="R7ad9de37654d43ee" /><Relationship Type="http://schemas.openxmlformats.org/officeDocument/2006/relationships/slide" Target="/ppt/slides/slide3.xml" Id="R55da55d2b8da43e7" /><Relationship Type="http://schemas.openxmlformats.org/officeDocument/2006/relationships/slide" Target="/ppt/slides/slide4.xml" Id="R903b4659af6a4db8" /><Relationship Type="http://schemas.openxmlformats.org/officeDocument/2006/relationships/slide" Target="/ppt/slides/slide5.xml" Id="R0d5002ccca974da1" /><Relationship Type="http://schemas.openxmlformats.org/officeDocument/2006/relationships/slide" Target="/ppt/slides/slide6.xml" Id="R1e4cdcf4c9f648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dc6652dbee42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86b521035248ac" /><Relationship Type="http://schemas.openxmlformats.org/officeDocument/2006/relationships/theme" Target="/ppt/slideMasters/theme/theme1.xml" Id="R72139a0d890540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86b521035248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1aeb4483f64f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5fb717b55649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5653391ea946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be3a5a947648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88514691ed47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dfef9003ea47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ARON JATS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ARON JATS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ARON JATS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ARON JATS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ARON JATS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ARON JATS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3 161 835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−754 304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−749 558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−705 863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699 968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ARON JATS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Sjøgangen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933 793 109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ARON JATS AS</a:t>
            </a:r>
          </a:p>
        </p:txBody>
      </p:sp>
    </p:spTree>
  </p:cSld>
  <p:clrMapOvr>
    <a:masterClrMapping xmlns:a="http://schemas.openxmlformats.org/drawingml/2006/main"/>
  </p:clrMapOvr>
</p:sld>
</file>