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cd51afa8544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acbce76de44dbf"/>
  </p:sldMasterIdLst>
  <p:sldIdLst>
    <p:sldId xmlns:r="http://schemas.openxmlformats.org/officeDocument/2006/relationships" id="256" r:id="Rc93a8b75d8954d98"/>
    <p:sldId xmlns:r="http://schemas.openxmlformats.org/officeDocument/2006/relationships" id="257" r:id="R35e88b5849e145b6"/>
    <p:sldId xmlns:r="http://schemas.openxmlformats.org/officeDocument/2006/relationships" id="258" r:id="R6a528bb8f59e4462"/>
    <p:sldId xmlns:r="http://schemas.openxmlformats.org/officeDocument/2006/relationships" id="259" r:id="Rc9baa3614036444e"/>
    <p:sldId xmlns:r="http://schemas.openxmlformats.org/officeDocument/2006/relationships" id="260" r:id="Rea4fd29939e843bf"/>
    <p:sldId xmlns:r="http://schemas.openxmlformats.org/officeDocument/2006/relationships" id="261" r:id="R8b4111c54f4344e2"/>
    <p:sldId xmlns:r="http://schemas.openxmlformats.org/officeDocument/2006/relationships" id="262" r:id="R5edc37d55343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cbce76de44dbf" /><Relationship Type="http://schemas.openxmlformats.org/officeDocument/2006/relationships/slide" Target="/ppt/slides/slide1.xml" Id="Rc93a8b75d8954d98" /><Relationship Type="http://schemas.openxmlformats.org/officeDocument/2006/relationships/slide" Target="/ppt/slides/slide2.xml" Id="R35e88b5849e145b6" /><Relationship Type="http://schemas.openxmlformats.org/officeDocument/2006/relationships/slide" Target="/ppt/slides/slide3.xml" Id="R6a528bb8f59e4462" /><Relationship Type="http://schemas.openxmlformats.org/officeDocument/2006/relationships/slide" Target="/ppt/slides/slide4.xml" Id="Rc9baa3614036444e" /><Relationship Type="http://schemas.openxmlformats.org/officeDocument/2006/relationships/slide" Target="/ppt/slides/slide5.xml" Id="Rea4fd29939e843bf" /><Relationship Type="http://schemas.openxmlformats.org/officeDocument/2006/relationships/slide" Target="/ppt/slides/slide6.xml" Id="R8b4111c54f4344e2" /><Relationship Type="http://schemas.openxmlformats.org/officeDocument/2006/relationships/slide" Target="/ppt/slides/slide7.xml" Id="R5edc37d55343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d0192f1a3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44c074e3b41de" /><Relationship Type="http://schemas.openxmlformats.org/officeDocument/2006/relationships/theme" Target="/ppt/slideMasters/theme/theme1.xml" Id="R33cb8e50b43f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44c074e3b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c0d8a7378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75017f554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5f800a427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14e5a2e32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e5ecd28c5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ed8ba01604f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067fcc5b64b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WHOCARES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WHOCARES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WHOCARES AS ble etablert [år] og holder til i Bjerka.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WHOCARES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WHOCARES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WHOCARES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WHOCARES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CASPER BAKKSJØ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JAKOB BERG DAVIDSEN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WHOCARES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Litlbjerkveien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8643 Bjerka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933 798 313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WHOCARES AS</a:t>
            </a:r>
          </a:p>
        </p:txBody>
      </p:sp>
    </p:spTree>
  </p:cSld>
  <p:clrMapOvr>
    <a:masterClrMapping xmlns:a="http://schemas.openxmlformats.org/drawingml/2006/main"/>
  </p:clrMapOvr>
</p:sld>
</file>