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2afde917fd4f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963baa62ef4d1e"/>
  </p:sldMasterIdLst>
  <p:sldIdLst>
    <p:sldId xmlns:r="http://schemas.openxmlformats.org/officeDocument/2006/relationships" id="256" r:id="R76a95bd1450b4576"/>
    <p:sldId xmlns:r="http://schemas.openxmlformats.org/officeDocument/2006/relationships" id="257" r:id="R76cf49fd21034ad9"/>
    <p:sldId xmlns:r="http://schemas.openxmlformats.org/officeDocument/2006/relationships" id="258" r:id="R3f4f958a502c43cf"/>
    <p:sldId xmlns:r="http://schemas.openxmlformats.org/officeDocument/2006/relationships" id="259" r:id="Re6ed4f8bac2d4ca0"/>
    <p:sldId xmlns:r="http://schemas.openxmlformats.org/officeDocument/2006/relationships" id="260" r:id="Rfcb52e5db0d84272"/>
    <p:sldId xmlns:r="http://schemas.openxmlformats.org/officeDocument/2006/relationships" id="261" r:id="R13e2d3d89fb746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63baa62ef4d1e" /><Relationship Type="http://schemas.openxmlformats.org/officeDocument/2006/relationships/slide" Target="/ppt/slides/slide1.xml" Id="R76a95bd1450b4576" /><Relationship Type="http://schemas.openxmlformats.org/officeDocument/2006/relationships/slide" Target="/ppt/slides/slide2.xml" Id="R76cf49fd21034ad9" /><Relationship Type="http://schemas.openxmlformats.org/officeDocument/2006/relationships/slide" Target="/ppt/slides/slide3.xml" Id="R3f4f958a502c43cf" /><Relationship Type="http://schemas.openxmlformats.org/officeDocument/2006/relationships/slide" Target="/ppt/slides/slide4.xml" Id="Re6ed4f8bac2d4ca0" /><Relationship Type="http://schemas.openxmlformats.org/officeDocument/2006/relationships/slide" Target="/ppt/slides/slide5.xml" Id="Rfcb52e5db0d84272" /><Relationship Type="http://schemas.openxmlformats.org/officeDocument/2006/relationships/slide" Target="/ppt/slides/slide6.xml" Id="R13e2d3d89fb746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12392a23e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8cf409207415c" /><Relationship Type="http://schemas.openxmlformats.org/officeDocument/2006/relationships/theme" Target="/ppt/slideMasters/theme/theme1.xml" Id="Rb4061228db114b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8cf409207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404dfdb1d4c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695a1c6dd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3b409118b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57bad9dda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76370d5ef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220139f4d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SMB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SMB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372 905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933 809 102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SMB REGNSKAP AS</a:t>
            </a:r>
          </a:p>
        </p:txBody>
      </p:sp>
    </p:spTree>
  </p:cSld>
  <p:clrMapOvr>
    <a:masterClrMapping xmlns:a="http://schemas.openxmlformats.org/drawingml/2006/main"/>
  </p:clrMapOvr>
</p:sld>
</file>