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6ced9c4409b4a3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051ca0b68674323"/>
  </p:sldMasterIdLst>
  <p:sldIdLst>
    <p:sldId xmlns:r="http://schemas.openxmlformats.org/officeDocument/2006/relationships" id="256" r:id="R45d7e6ce91d743b5"/>
    <p:sldId xmlns:r="http://schemas.openxmlformats.org/officeDocument/2006/relationships" id="257" r:id="Rdb65356432484074"/>
    <p:sldId xmlns:r="http://schemas.openxmlformats.org/officeDocument/2006/relationships" id="258" r:id="Rf260df6437134b62"/>
    <p:sldId xmlns:r="http://schemas.openxmlformats.org/officeDocument/2006/relationships" id="259" r:id="Rd49e900aaae64c82"/>
    <p:sldId xmlns:r="http://schemas.openxmlformats.org/officeDocument/2006/relationships" id="260" r:id="R3f97eb85a8374dce"/>
    <p:sldId xmlns:r="http://schemas.openxmlformats.org/officeDocument/2006/relationships" id="261" r:id="R54dcf87d433b4607"/>
    <p:sldId xmlns:r="http://schemas.openxmlformats.org/officeDocument/2006/relationships" id="262" r:id="R76d770c38d454b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51ca0b68674323" /><Relationship Type="http://schemas.openxmlformats.org/officeDocument/2006/relationships/slide" Target="/ppt/slides/slide1.xml" Id="R45d7e6ce91d743b5" /><Relationship Type="http://schemas.openxmlformats.org/officeDocument/2006/relationships/slide" Target="/ppt/slides/slide2.xml" Id="Rdb65356432484074" /><Relationship Type="http://schemas.openxmlformats.org/officeDocument/2006/relationships/slide" Target="/ppt/slides/slide3.xml" Id="Rf260df6437134b62" /><Relationship Type="http://schemas.openxmlformats.org/officeDocument/2006/relationships/slide" Target="/ppt/slides/slide4.xml" Id="Rd49e900aaae64c82" /><Relationship Type="http://schemas.openxmlformats.org/officeDocument/2006/relationships/slide" Target="/ppt/slides/slide5.xml" Id="R3f97eb85a8374dce" /><Relationship Type="http://schemas.openxmlformats.org/officeDocument/2006/relationships/slide" Target="/ppt/slides/slide6.xml" Id="R54dcf87d433b4607" /><Relationship Type="http://schemas.openxmlformats.org/officeDocument/2006/relationships/slide" Target="/ppt/slides/slide7.xml" Id="R76d770c38d454b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159087719e403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14faac51f74863" /><Relationship Type="http://schemas.openxmlformats.org/officeDocument/2006/relationships/theme" Target="/ppt/slideMasters/theme/theme1.xml" Id="R27ec604bdca341e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a14faac51f7486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7477644bbc4c5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e46318871d4e0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cf325292d743f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98b839cade473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b68639624149a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ae02f676b541a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1c2d70b62143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JOSSEN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JOSSEN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−103 936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24 144 551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197 937 750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211 892 427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JOHANNES SLAATTUN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Lilleakerveien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933 812 596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JOSSEN AS</a:t>
            </a:r>
          </a:p>
        </p:txBody>
      </p:sp>
    </p:spTree>
  </p:cSld>
  <p:clrMapOvr>
    <a:masterClrMapping xmlns:a="http://schemas.openxmlformats.org/drawingml/2006/main"/>
  </p:clrMapOvr>
</p:sld>
</file>