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40475dc6ff4b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7bb3a18be048ff"/>
  </p:sldMasterIdLst>
  <p:sldIdLst>
    <p:sldId xmlns:r="http://schemas.openxmlformats.org/officeDocument/2006/relationships" id="256" r:id="Rdd41c84f49204317"/>
    <p:sldId xmlns:r="http://schemas.openxmlformats.org/officeDocument/2006/relationships" id="257" r:id="R79e473eede1943a0"/>
    <p:sldId xmlns:r="http://schemas.openxmlformats.org/officeDocument/2006/relationships" id="258" r:id="R1518dae64caf433b"/>
    <p:sldId xmlns:r="http://schemas.openxmlformats.org/officeDocument/2006/relationships" id="259" r:id="Rccb2aa8942be4d07"/>
    <p:sldId xmlns:r="http://schemas.openxmlformats.org/officeDocument/2006/relationships" id="260" r:id="Rafc5de56e5364715"/>
    <p:sldId xmlns:r="http://schemas.openxmlformats.org/officeDocument/2006/relationships" id="261" r:id="R10af4242dc8b46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bb3a18be048ff" /><Relationship Type="http://schemas.openxmlformats.org/officeDocument/2006/relationships/slide" Target="/ppt/slides/slide1.xml" Id="Rdd41c84f49204317" /><Relationship Type="http://schemas.openxmlformats.org/officeDocument/2006/relationships/slide" Target="/ppt/slides/slide2.xml" Id="R79e473eede1943a0" /><Relationship Type="http://schemas.openxmlformats.org/officeDocument/2006/relationships/slide" Target="/ppt/slides/slide3.xml" Id="R1518dae64caf433b" /><Relationship Type="http://schemas.openxmlformats.org/officeDocument/2006/relationships/slide" Target="/ppt/slides/slide4.xml" Id="Rccb2aa8942be4d07" /><Relationship Type="http://schemas.openxmlformats.org/officeDocument/2006/relationships/slide" Target="/ppt/slides/slide5.xml" Id="Rafc5de56e5364715" /><Relationship Type="http://schemas.openxmlformats.org/officeDocument/2006/relationships/slide" Target="/ppt/slides/slide6.xml" Id="R10af4242dc8b46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42627b8c045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b18d4d7a44a2a" /><Relationship Type="http://schemas.openxmlformats.org/officeDocument/2006/relationships/theme" Target="/ppt/slideMasters/theme/theme1.xml" Id="R9d24edf149854e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bb18d4d7a4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3cb37aeec44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579603af945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a8f9fc05b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3e7b7ca8b43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5835576aa41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d69d011f64f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LLANTZ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LLANTZ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LLANTZ HOLDING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LLANTZ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LLANTZ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LLANTZ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CHARLES LANS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LLANTZ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Eckersbergs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933 817 954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LLANTZ HOLDING AS</a:t>
            </a:r>
          </a:p>
        </p:txBody>
      </p:sp>
    </p:spTree>
  </p:cSld>
  <p:clrMapOvr>
    <a:masterClrMapping xmlns:a="http://schemas.openxmlformats.org/drawingml/2006/main"/>
  </p:clrMapOvr>
</p:sld>
</file>