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1b03c85ce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b8ae6515143dd"/>
  </p:sldMasterIdLst>
  <p:sldIdLst>
    <p:sldId xmlns:r="http://schemas.openxmlformats.org/officeDocument/2006/relationships" id="256" r:id="Rd82c1d56768246df"/>
    <p:sldId xmlns:r="http://schemas.openxmlformats.org/officeDocument/2006/relationships" id="257" r:id="R8f417f89fd6c4524"/>
    <p:sldId xmlns:r="http://schemas.openxmlformats.org/officeDocument/2006/relationships" id="258" r:id="R65c5cd580797450e"/>
    <p:sldId xmlns:r="http://schemas.openxmlformats.org/officeDocument/2006/relationships" id="259" r:id="R950b118d3fe644ba"/>
    <p:sldId xmlns:r="http://schemas.openxmlformats.org/officeDocument/2006/relationships" id="260" r:id="R8bdab4d4a33640d4"/>
    <p:sldId xmlns:r="http://schemas.openxmlformats.org/officeDocument/2006/relationships" id="261" r:id="Rcfa48bd7f3344c0d"/>
    <p:sldId xmlns:r="http://schemas.openxmlformats.org/officeDocument/2006/relationships" id="262" r:id="R89eae80383ca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b8ae6515143dd" /><Relationship Type="http://schemas.openxmlformats.org/officeDocument/2006/relationships/slide" Target="/ppt/slides/slide1.xml" Id="Rd82c1d56768246df" /><Relationship Type="http://schemas.openxmlformats.org/officeDocument/2006/relationships/slide" Target="/ppt/slides/slide2.xml" Id="R8f417f89fd6c4524" /><Relationship Type="http://schemas.openxmlformats.org/officeDocument/2006/relationships/slide" Target="/ppt/slides/slide3.xml" Id="R65c5cd580797450e" /><Relationship Type="http://schemas.openxmlformats.org/officeDocument/2006/relationships/slide" Target="/ppt/slides/slide4.xml" Id="R950b118d3fe644ba" /><Relationship Type="http://schemas.openxmlformats.org/officeDocument/2006/relationships/slide" Target="/ppt/slides/slide5.xml" Id="R8bdab4d4a33640d4" /><Relationship Type="http://schemas.openxmlformats.org/officeDocument/2006/relationships/slide" Target="/ppt/slides/slide6.xml" Id="Rcfa48bd7f3344c0d" /><Relationship Type="http://schemas.openxmlformats.org/officeDocument/2006/relationships/slide" Target="/ppt/slides/slide7.xml" Id="R89eae80383ca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2398d53dc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c607f77b74a31" /><Relationship Type="http://schemas.openxmlformats.org/officeDocument/2006/relationships/theme" Target="/ppt/slideMasters/theme/theme1.xml" Id="R28b84a4a437b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c607f77b7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fe84343d7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9930b922e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0eb9a5104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bbde1d029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54d1f838a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f1adb4569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0b74c582e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HOFF SANDVAAG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933 826 546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