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1139dfad5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6c26424424bc6"/>
  </p:sldMasterIdLst>
  <p:sldIdLst>
    <p:sldId xmlns:r="http://schemas.openxmlformats.org/officeDocument/2006/relationships" id="256" r:id="R9b20c845e3ea4144"/>
    <p:sldId xmlns:r="http://schemas.openxmlformats.org/officeDocument/2006/relationships" id="257" r:id="R7df3ebb31a734cc9"/>
    <p:sldId xmlns:r="http://schemas.openxmlformats.org/officeDocument/2006/relationships" id="258" r:id="R2337d0447c2346fd"/>
    <p:sldId xmlns:r="http://schemas.openxmlformats.org/officeDocument/2006/relationships" id="259" r:id="R84ec7e0a769349db"/>
    <p:sldId xmlns:r="http://schemas.openxmlformats.org/officeDocument/2006/relationships" id="260" r:id="Rb497587ff16349b3"/>
    <p:sldId xmlns:r="http://schemas.openxmlformats.org/officeDocument/2006/relationships" id="261" r:id="R93208fe71254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6c26424424bc6" /><Relationship Type="http://schemas.openxmlformats.org/officeDocument/2006/relationships/slide" Target="/ppt/slides/slide1.xml" Id="R9b20c845e3ea4144" /><Relationship Type="http://schemas.openxmlformats.org/officeDocument/2006/relationships/slide" Target="/ppt/slides/slide2.xml" Id="R7df3ebb31a734cc9" /><Relationship Type="http://schemas.openxmlformats.org/officeDocument/2006/relationships/slide" Target="/ppt/slides/slide3.xml" Id="R2337d0447c2346fd" /><Relationship Type="http://schemas.openxmlformats.org/officeDocument/2006/relationships/slide" Target="/ppt/slides/slide4.xml" Id="R84ec7e0a769349db" /><Relationship Type="http://schemas.openxmlformats.org/officeDocument/2006/relationships/slide" Target="/ppt/slides/slide5.xml" Id="Rb497587ff16349b3" /><Relationship Type="http://schemas.openxmlformats.org/officeDocument/2006/relationships/slide" Target="/ppt/slides/slide6.xml" Id="R93208fe71254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8845f07b4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1a82de334a8d" /><Relationship Type="http://schemas.openxmlformats.org/officeDocument/2006/relationships/theme" Target="/ppt/slideMasters/theme/theme1.xml" Id="R8e4d65ff5aa9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61a82de33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f5719658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b1803df9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970a09ac2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325dd439b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42b52b7e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e6b06329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M2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M2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933 831 086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