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7154621ec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5698e62744db1"/>
  </p:sldMasterIdLst>
  <p:sldIdLst>
    <p:sldId xmlns:r="http://schemas.openxmlformats.org/officeDocument/2006/relationships" id="256" r:id="R042e7d9c3af2484d"/>
    <p:sldId xmlns:r="http://schemas.openxmlformats.org/officeDocument/2006/relationships" id="257" r:id="R66fe5bc9784b416c"/>
    <p:sldId xmlns:r="http://schemas.openxmlformats.org/officeDocument/2006/relationships" id="258" r:id="R3ada3431830349ef"/>
    <p:sldId xmlns:r="http://schemas.openxmlformats.org/officeDocument/2006/relationships" id="259" r:id="Rd04534ebc8eb4e0f"/>
    <p:sldId xmlns:r="http://schemas.openxmlformats.org/officeDocument/2006/relationships" id="260" r:id="R4a5e90bd83ad4317"/>
    <p:sldId xmlns:r="http://schemas.openxmlformats.org/officeDocument/2006/relationships" id="261" r:id="R3ce9dbeeaedf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5698e62744db1" /><Relationship Type="http://schemas.openxmlformats.org/officeDocument/2006/relationships/slide" Target="/ppt/slides/slide1.xml" Id="R042e7d9c3af2484d" /><Relationship Type="http://schemas.openxmlformats.org/officeDocument/2006/relationships/slide" Target="/ppt/slides/slide2.xml" Id="R66fe5bc9784b416c" /><Relationship Type="http://schemas.openxmlformats.org/officeDocument/2006/relationships/slide" Target="/ppt/slides/slide3.xml" Id="R3ada3431830349ef" /><Relationship Type="http://schemas.openxmlformats.org/officeDocument/2006/relationships/slide" Target="/ppt/slides/slide4.xml" Id="Rd04534ebc8eb4e0f" /><Relationship Type="http://schemas.openxmlformats.org/officeDocument/2006/relationships/slide" Target="/ppt/slides/slide5.xml" Id="R4a5e90bd83ad4317" /><Relationship Type="http://schemas.openxmlformats.org/officeDocument/2006/relationships/slide" Target="/ppt/slides/slide6.xml" Id="R3ce9dbeeaedf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81ad7ea5f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d78b9386342eb" /><Relationship Type="http://schemas.openxmlformats.org/officeDocument/2006/relationships/theme" Target="/ppt/slideMasters/theme/theme1.xml" Id="Rdf79737c4a93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d78b93863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6fa7db4f4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5c81b630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3f840548e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332ca7487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f0b9c3b30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63ae263a0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MURSERVICE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Trolldalen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1676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933 848 418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