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23d791ef1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2eb80b35b4e4d"/>
  </p:sldMasterIdLst>
  <p:sldIdLst>
    <p:sldId xmlns:r="http://schemas.openxmlformats.org/officeDocument/2006/relationships" id="256" r:id="R37e126c138dd4fba"/>
    <p:sldId xmlns:r="http://schemas.openxmlformats.org/officeDocument/2006/relationships" id="257" r:id="R1ce809957ae1458c"/>
    <p:sldId xmlns:r="http://schemas.openxmlformats.org/officeDocument/2006/relationships" id="258" r:id="Reb7c7d6b1ea246bc"/>
    <p:sldId xmlns:r="http://schemas.openxmlformats.org/officeDocument/2006/relationships" id="259" r:id="Rd3722ac20c784783"/>
    <p:sldId xmlns:r="http://schemas.openxmlformats.org/officeDocument/2006/relationships" id="260" r:id="Rc786611759584ba9"/>
    <p:sldId xmlns:r="http://schemas.openxmlformats.org/officeDocument/2006/relationships" id="261" r:id="Rcf9168eb6148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2eb80b35b4e4d" /><Relationship Type="http://schemas.openxmlformats.org/officeDocument/2006/relationships/slide" Target="/ppt/slides/slide1.xml" Id="R37e126c138dd4fba" /><Relationship Type="http://schemas.openxmlformats.org/officeDocument/2006/relationships/slide" Target="/ppt/slides/slide2.xml" Id="R1ce809957ae1458c" /><Relationship Type="http://schemas.openxmlformats.org/officeDocument/2006/relationships/slide" Target="/ppt/slides/slide3.xml" Id="Reb7c7d6b1ea246bc" /><Relationship Type="http://schemas.openxmlformats.org/officeDocument/2006/relationships/slide" Target="/ppt/slides/slide4.xml" Id="Rd3722ac20c784783" /><Relationship Type="http://schemas.openxmlformats.org/officeDocument/2006/relationships/slide" Target="/ppt/slides/slide5.xml" Id="Rc786611759584ba9" /><Relationship Type="http://schemas.openxmlformats.org/officeDocument/2006/relationships/slide" Target="/ppt/slides/slide6.xml" Id="Rcf9168eb6148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b9c5827f6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81f93171a455c" /><Relationship Type="http://schemas.openxmlformats.org/officeDocument/2006/relationships/theme" Target="/ppt/slideMasters/theme/theme1.xml" Id="R26f1be0ef276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81f93171a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1c2b824a3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b3a13975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51a726ad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70867969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ce479b444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827df9d1c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MURSERVICE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MURSERVICE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13 781 846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5 343 802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Trolldalen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1676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933 848 418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MURSERVICE AS</a:t>
            </a:r>
          </a:p>
        </p:txBody>
      </p:sp>
    </p:spTree>
  </p:cSld>
  <p:clrMapOvr>
    <a:masterClrMapping xmlns:a="http://schemas.openxmlformats.org/drawingml/2006/main"/>
  </p:clrMapOvr>
</p:sld>
</file>