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84a99cdf604c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e7ed555e3443f7"/>
  </p:sldMasterIdLst>
  <p:sldIdLst>
    <p:sldId xmlns:r="http://schemas.openxmlformats.org/officeDocument/2006/relationships" id="256" r:id="R649a7cd2112d4229"/>
    <p:sldId xmlns:r="http://schemas.openxmlformats.org/officeDocument/2006/relationships" id="257" r:id="R4dc3a0b2b7a84bac"/>
    <p:sldId xmlns:r="http://schemas.openxmlformats.org/officeDocument/2006/relationships" id="258" r:id="Rd355a23757564622"/>
    <p:sldId xmlns:r="http://schemas.openxmlformats.org/officeDocument/2006/relationships" id="259" r:id="Rb8d6d7124b784bea"/>
    <p:sldId xmlns:r="http://schemas.openxmlformats.org/officeDocument/2006/relationships" id="260" r:id="Rb396edf638cd4e70"/>
    <p:sldId xmlns:r="http://schemas.openxmlformats.org/officeDocument/2006/relationships" id="261" r:id="R6de78633beeb4f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e7ed555e3443f7" /><Relationship Type="http://schemas.openxmlformats.org/officeDocument/2006/relationships/slide" Target="/ppt/slides/slide1.xml" Id="R649a7cd2112d4229" /><Relationship Type="http://schemas.openxmlformats.org/officeDocument/2006/relationships/slide" Target="/ppt/slides/slide2.xml" Id="R4dc3a0b2b7a84bac" /><Relationship Type="http://schemas.openxmlformats.org/officeDocument/2006/relationships/slide" Target="/ppt/slides/slide3.xml" Id="Rd355a23757564622" /><Relationship Type="http://schemas.openxmlformats.org/officeDocument/2006/relationships/slide" Target="/ppt/slides/slide4.xml" Id="Rb8d6d7124b784bea" /><Relationship Type="http://schemas.openxmlformats.org/officeDocument/2006/relationships/slide" Target="/ppt/slides/slide5.xml" Id="Rb396edf638cd4e70" /><Relationship Type="http://schemas.openxmlformats.org/officeDocument/2006/relationships/slide" Target="/ppt/slides/slide6.xml" Id="R6de78633beeb4f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d84579165b45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bb7dfa4574433" /><Relationship Type="http://schemas.openxmlformats.org/officeDocument/2006/relationships/theme" Target="/ppt/slideMasters/theme/theme1.xml" Id="R5565d3736ebd43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ebb7dfa45744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1a04eb6624a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f753e9e744d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0aa15717d4b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7f3301f1240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217cf8d184e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8ea73b16845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HAUGAARD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HAUGAARD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HAUGAARD GROUP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HAUGAARD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HAUGAARD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HAUGAARD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MARGARETA JOHANNA HAUGAARD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HAUGAARD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Glenn-Thomas Haugaard, Oberstløytnant Omdals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933 859 754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HAUGAARD GROUP AS</a:t>
            </a:r>
          </a:p>
        </p:txBody>
      </p:sp>
    </p:spTree>
  </p:cSld>
  <p:clrMapOvr>
    <a:masterClrMapping xmlns:a="http://schemas.openxmlformats.org/drawingml/2006/main"/>
  </p:clrMapOvr>
</p:sld>
</file>