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94441fe5d047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e9dbdd78f64281"/>
  </p:sldMasterIdLst>
  <p:sldIdLst>
    <p:sldId xmlns:r="http://schemas.openxmlformats.org/officeDocument/2006/relationships" id="256" r:id="R597566e0582744a2"/>
    <p:sldId xmlns:r="http://schemas.openxmlformats.org/officeDocument/2006/relationships" id="257" r:id="R8a543cb1335c4e30"/>
    <p:sldId xmlns:r="http://schemas.openxmlformats.org/officeDocument/2006/relationships" id="258" r:id="R2dc83b2604254395"/>
    <p:sldId xmlns:r="http://schemas.openxmlformats.org/officeDocument/2006/relationships" id="259" r:id="R8b6a3454d8844b90"/>
    <p:sldId xmlns:r="http://schemas.openxmlformats.org/officeDocument/2006/relationships" id="260" r:id="R8da6a7b06a6044f6"/>
    <p:sldId xmlns:r="http://schemas.openxmlformats.org/officeDocument/2006/relationships" id="261" r:id="R2efc8741562a4543"/>
    <p:sldId xmlns:r="http://schemas.openxmlformats.org/officeDocument/2006/relationships" id="262" r:id="Rc548456886a84d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e9dbdd78f64281" /><Relationship Type="http://schemas.openxmlformats.org/officeDocument/2006/relationships/slide" Target="/ppt/slides/slide1.xml" Id="R597566e0582744a2" /><Relationship Type="http://schemas.openxmlformats.org/officeDocument/2006/relationships/slide" Target="/ppt/slides/slide2.xml" Id="R8a543cb1335c4e30" /><Relationship Type="http://schemas.openxmlformats.org/officeDocument/2006/relationships/slide" Target="/ppt/slides/slide3.xml" Id="R2dc83b2604254395" /><Relationship Type="http://schemas.openxmlformats.org/officeDocument/2006/relationships/slide" Target="/ppt/slides/slide4.xml" Id="R8b6a3454d8844b90" /><Relationship Type="http://schemas.openxmlformats.org/officeDocument/2006/relationships/slide" Target="/ppt/slides/slide5.xml" Id="R8da6a7b06a6044f6" /><Relationship Type="http://schemas.openxmlformats.org/officeDocument/2006/relationships/slide" Target="/ppt/slides/slide6.xml" Id="R2efc8741562a4543" /><Relationship Type="http://schemas.openxmlformats.org/officeDocument/2006/relationships/slide" Target="/ppt/slides/slide7.xml" Id="Rc548456886a84d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90f8596e447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86257150f4059" /><Relationship Type="http://schemas.openxmlformats.org/officeDocument/2006/relationships/theme" Target="/ppt/slideMasters/theme/theme1.xml" Id="R793a3e6b73cb4f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186257150f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e8d21acce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c96bebf924d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fd447ec724d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235cfa71645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870f23b4042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8c933cca04b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614bac85f49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ØVERLI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ØVERLI KAPITAL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VISKEDAL ØVERLI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Øverli, Ladegårdsveiten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933 866 521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ØVERLI KAPITAL AS</a:t>
            </a:r>
          </a:p>
        </p:txBody>
      </p:sp>
    </p:spTree>
  </p:cSld>
  <p:clrMapOvr>
    <a:masterClrMapping xmlns:a="http://schemas.openxmlformats.org/drawingml/2006/main"/>
  </p:clrMapOvr>
</p:sld>
</file>