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609bc09cee4e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5a79e54a924bed"/>
  </p:sldMasterIdLst>
  <p:sldIdLst>
    <p:sldId xmlns:r="http://schemas.openxmlformats.org/officeDocument/2006/relationships" id="256" r:id="R5f79179d63f0416a"/>
    <p:sldId xmlns:r="http://schemas.openxmlformats.org/officeDocument/2006/relationships" id="257" r:id="R56385383c4874cc3"/>
    <p:sldId xmlns:r="http://schemas.openxmlformats.org/officeDocument/2006/relationships" id="258" r:id="R23cf5a145fec4e05"/>
    <p:sldId xmlns:r="http://schemas.openxmlformats.org/officeDocument/2006/relationships" id="259" r:id="R7fe4cb804f294fd1"/>
    <p:sldId xmlns:r="http://schemas.openxmlformats.org/officeDocument/2006/relationships" id="260" r:id="R0bbe3d442ed74330"/>
    <p:sldId xmlns:r="http://schemas.openxmlformats.org/officeDocument/2006/relationships" id="261" r:id="R9331843801804933"/>
    <p:sldId xmlns:r="http://schemas.openxmlformats.org/officeDocument/2006/relationships" id="262" r:id="Rc449e4b75f1749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5a79e54a924bed" /><Relationship Type="http://schemas.openxmlformats.org/officeDocument/2006/relationships/slide" Target="/ppt/slides/slide1.xml" Id="R5f79179d63f0416a" /><Relationship Type="http://schemas.openxmlformats.org/officeDocument/2006/relationships/slide" Target="/ppt/slides/slide2.xml" Id="R56385383c4874cc3" /><Relationship Type="http://schemas.openxmlformats.org/officeDocument/2006/relationships/slide" Target="/ppt/slides/slide3.xml" Id="R23cf5a145fec4e05" /><Relationship Type="http://schemas.openxmlformats.org/officeDocument/2006/relationships/slide" Target="/ppt/slides/slide4.xml" Id="R7fe4cb804f294fd1" /><Relationship Type="http://schemas.openxmlformats.org/officeDocument/2006/relationships/slide" Target="/ppt/slides/slide5.xml" Id="R0bbe3d442ed74330" /><Relationship Type="http://schemas.openxmlformats.org/officeDocument/2006/relationships/slide" Target="/ppt/slides/slide6.xml" Id="R9331843801804933" /><Relationship Type="http://schemas.openxmlformats.org/officeDocument/2006/relationships/slide" Target="/ppt/slides/slide7.xml" Id="Rc449e4b75f1749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7d42d7a6a841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a6c97b0b34443e" /><Relationship Type="http://schemas.openxmlformats.org/officeDocument/2006/relationships/theme" Target="/ppt/slideMasters/theme/theme1.xml" Id="R58ad29cdbcdc45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a6c97b0b3444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29843556ff43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e19e01a85645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f0796758f346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354e8ba6aa41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72035189f34a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2b69cb5d3f4c5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900487bfbb4f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MOSS MEDISINSKE SENTER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 MEDISINSKE 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MOSS MEDISINSKE SENTER AS ble etablert [år] og holder til i Moss.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 MEDISINSKE 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 MEDISINSKE 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 MEDISINSKE 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2 673 606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−353 070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−275 293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−175 818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122 936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 MEDISINSKE 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SARAH HELEN WHEELER SEIDELIN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ULLA HEIDER HUSSEIN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UMAR ISHTIAQ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 MEDISINSKE 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Gudes gate 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1530 Moss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933 877 949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 MEDISINSKE SENTER AS</a:t>
            </a:r>
          </a:p>
        </p:txBody>
      </p:sp>
    </p:spTree>
  </p:cSld>
  <p:clrMapOvr>
    <a:masterClrMapping xmlns:a="http://schemas.openxmlformats.org/drawingml/2006/main"/>
  </p:clrMapOvr>
</p:sld>
</file>