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77d8fd36d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f0cc9b64a4c09"/>
  </p:sldMasterIdLst>
  <p:sldIdLst>
    <p:sldId xmlns:r="http://schemas.openxmlformats.org/officeDocument/2006/relationships" id="256" r:id="R4bccc8550abd44a1"/>
    <p:sldId xmlns:r="http://schemas.openxmlformats.org/officeDocument/2006/relationships" id="257" r:id="R6538d917668c4391"/>
    <p:sldId xmlns:r="http://schemas.openxmlformats.org/officeDocument/2006/relationships" id="258" r:id="Rd3524af1e3034b83"/>
    <p:sldId xmlns:r="http://schemas.openxmlformats.org/officeDocument/2006/relationships" id="259" r:id="R0da584c13b5a495b"/>
    <p:sldId xmlns:r="http://schemas.openxmlformats.org/officeDocument/2006/relationships" id="260" r:id="R64400291b7c14232"/>
    <p:sldId xmlns:r="http://schemas.openxmlformats.org/officeDocument/2006/relationships" id="261" r:id="R6d0a373dcd31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f0cc9b64a4c09" /><Relationship Type="http://schemas.openxmlformats.org/officeDocument/2006/relationships/slide" Target="/ppt/slides/slide1.xml" Id="R4bccc8550abd44a1" /><Relationship Type="http://schemas.openxmlformats.org/officeDocument/2006/relationships/slide" Target="/ppt/slides/slide2.xml" Id="R6538d917668c4391" /><Relationship Type="http://schemas.openxmlformats.org/officeDocument/2006/relationships/slide" Target="/ppt/slides/slide3.xml" Id="Rd3524af1e3034b83" /><Relationship Type="http://schemas.openxmlformats.org/officeDocument/2006/relationships/slide" Target="/ppt/slides/slide4.xml" Id="R0da584c13b5a495b" /><Relationship Type="http://schemas.openxmlformats.org/officeDocument/2006/relationships/slide" Target="/ppt/slides/slide5.xml" Id="R64400291b7c14232" /><Relationship Type="http://schemas.openxmlformats.org/officeDocument/2006/relationships/slide" Target="/ppt/slides/slide6.xml" Id="R6d0a373dcd31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7689e0fdb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1d5952614797" /><Relationship Type="http://schemas.openxmlformats.org/officeDocument/2006/relationships/theme" Target="/ppt/slideMasters/theme/theme1.xml" Id="R6bb45a315fa7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c1d595261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cdd6ac6d3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7c70f7a3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34a5e3eb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e1f76b0d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0c4d08a1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bd52a6dc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55341880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933 894 924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