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bdd30704df46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260566732445c9"/>
  </p:sldMasterIdLst>
  <p:sldIdLst>
    <p:sldId xmlns:r="http://schemas.openxmlformats.org/officeDocument/2006/relationships" id="256" r:id="Rd80afd91e88b4069"/>
    <p:sldId xmlns:r="http://schemas.openxmlformats.org/officeDocument/2006/relationships" id="257" r:id="Ra0df6c2157a84e68"/>
    <p:sldId xmlns:r="http://schemas.openxmlformats.org/officeDocument/2006/relationships" id="258" r:id="Rddf3233fcec640b0"/>
    <p:sldId xmlns:r="http://schemas.openxmlformats.org/officeDocument/2006/relationships" id="259" r:id="Rab196d24e35a4e2f"/>
    <p:sldId xmlns:r="http://schemas.openxmlformats.org/officeDocument/2006/relationships" id="260" r:id="R3a6ef70df13740bd"/>
    <p:sldId xmlns:r="http://schemas.openxmlformats.org/officeDocument/2006/relationships" id="261" r:id="R0f39d13c2111455c"/>
    <p:sldId xmlns:r="http://schemas.openxmlformats.org/officeDocument/2006/relationships" id="262" r:id="R3d98f402738144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60566732445c9" /><Relationship Type="http://schemas.openxmlformats.org/officeDocument/2006/relationships/slide" Target="/ppt/slides/slide1.xml" Id="Rd80afd91e88b4069" /><Relationship Type="http://schemas.openxmlformats.org/officeDocument/2006/relationships/slide" Target="/ppt/slides/slide2.xml" Id="Ra0df6c2157a84e68" /><Relationship Type="http://schemas.openxmlformats.org/officeDocument/2006/relationships/slide" Target="/ppt/slides/slide3.xml" Id="Rddf3233fcec640b0" /><Relationship Type="http://schemas.openxmlformats.org/officeDocument/2006/relationships/slide" Target="/ppt/slides/slide4.xml" Id="Rab196d24e35a4e2f" /><Relationship Type="http://schemas.openxmlformats.org/officeDocument/2006/relationships/slide" Target="/ppt/slides/slide5.xml" Id="R3a6ef70df13740bd" /><Relationship Type="http://schemas.openxmlformats.org/officeDocument/2006/relationships/slide" Target="/ppt/slides/slide6.xml" Id="R0f39d13c2111455c" /><Relationship Type="http://schemas.openxmlformats.org/officeDocument/2006/relationships/slide" Target="/ppt/slides/slide7.xml" Id="R3d98f402738144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e1dd1583e45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00cec3b834a72" /><Relationship Type="http://schemas.openxmlformats.org/officeDocument/2006/relationships/theme" Target="/ppt/slideMasters/theme/theme1.xml" Id="Rec3f9f0e5cd64b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900cec3b834a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221809bdc42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24414898f45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faeadc5fc4f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79d9c48884f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5a2ab74ec47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68efbe62245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a1b3b78a54f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ABMAR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ABMAR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1 121 637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1 121 637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CHRISTIAN WOLD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Engelsrudlia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933 902 021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ABMAR HOLDING AS</a:t>
            </a:r>
          </a:p>
        </p:txBody>
      </p:sp>
    </p:spTree>
  </p:cSld>
  <p:clrMapOvr>
    <a:masterClrMapping xmlns:a="http://schemas.openxmlformats.org/drawingml/2006/main"/>
  </p:clrMapOvr>
</p:sld>
</file>