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e929ce6e044d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41edd8f82d47da"/>
  </p:sldMasterIdLst>
  <p:sldIdLst>
    <p:sldId xmlns:r="http://schemas.openxmlformats.org/officeDocument/2006/relationships" id="256" r:id="R3ed38d2fd4224a19"/>
    <p:sldId xmlns:r="http://schemas.openxmlformats.org/officeDocument/2006/relationships" id="257" r:id="Re36cef58567c4a7a"/>
    <p:sldId xmlns:r="http://schemas.openxmlformats.org/officeDocument/2006/relationships" id="258" r:id="Rfd52452523824c3d"/>
    <p:sldId xmlns:r="http://schemas.openxmlformats.org/officeDocument/2006/relationships" id="259" r:id="R841c9e85afa840a3"/>
    <p:sldId xmlns:r="http://schemas.openxmlformats.org/officeDocument/2006/relationships" id="260" r:id="R58d729330fec42f4"/>
    <p:sldId xmlns:r="http://schemas.openxmlformats.org/officeDocument/2006/relationships" id="261" r:id="R37213884a5f3417a"/>
    <p:sldId xmlns:r="http://schemas.openxmlformats.org/officeDocument/2006/relationships" id="262" r:id="R3a053b49916747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41edd8f82d47da" /><Relationship Type="http://schemas.openxmlformats.org/officeDocument/2006/relationships/slide" Target="/ppt/slides/slide1.xml" Id="R3ed38d2fd4224a19" /><Relationship Type="http://schemas.openxmlformats.org/officeDocument/2006/relationships/slide" Target="/ppt/slides/slide2.xml" Id="Re36cef58567c4a7a" /><Relationship Type="http://schemas.openxmlformats.org/officeDocument/2006/relationships/slide" Target="/ppt/slides/slide3.xml" Id="Rfd52452523824c3d" /><Relationship Type="http://schemas.openxmlformats.org/officeDocument/2006/relationships/slide" Target="/ppt/slides/slide4.xml" Id="R841c9e85afa840a3" /><Relationship Type="http://schemas.openxmlformats.org/officeDocument/2006/relationships/slide" Target="/ppt/slides/slide5.xml" Id="R58d729330fec42f4" /><Relationship Type="http://schemas.openxmlformats.org/officeDocument/2006/relationships/slide" Target="/ppt/slides/slide6.xml" Id="R37213884a5f3417a" /><Relationship Type="http://schemas.openxmlformats.org/officeDocument/2006/relationships/slide" Target="/ppt/slides/slide7.xml" Id="R3a053b49916747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3d24155be34e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bf45f61d74c33" /><Relationship Type="http://schemas.openxmlformats.org/officeDocument/2006/relationships/theme" Target="/ppt/slideMasters/theme/theme1.xml" Id="Rbc9ce782c89341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bbf45f61d74c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ac356a6864a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e1439f56243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6b613ed9444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d9a9eb39b40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67c801aea48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b3a762ddc40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a39d9ec7b44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WORK, WORK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WORK, WORK AS ble etablert [år] og holder til i Stol.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STIG-ARILD BJØRKAVOLL HERNES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Ferkingstadveg 128A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4274 Stol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933 902 277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