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40fa2fd5b664b0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158aa94589047ac"/>
  </p:sldMasterIdLst>
  <p:sldIdLst>
    <p:sldId xmlns:r="http://schemas.openxmlformats.org/officeDocument/2006/relationships" id="256" r:id="Rf68ccaf5364f495b"/>
    <p:sldId xmlns:r="http://schemas.openxmlformats.org/officeDocument/2006/relationships" id="257" r:id="R5e72343ef12341ce"/>
    <p:sldId xmlns:r="http://schemas.openxmlformats.org/officeDocument/2006/relationships" id="258" r:id="R0c1a232740f444c6"/>
    <p:sldId xmlns:r="http://schemas.openxmlformats.org/officeDocument/2006/relationships" id="259" r:id="R330be35edf724d4d"/>
    <p:sldId xmlns:r="http://schemas.openxmlformats.org/officeDocument/2006/relationships" id="260" r:id="Rbf472974cf80400d"/>
    <p:sldId xmlns:r="http://schemas.openxmlformats.org/officeDocument/2006/relationships" id="261" r:id="Rb060ddb200b54b1a"/>
    <p:sldId xmlns:r="http://schemas.openxmlformats.org/officeDocument/2006/relationships" id="262" r:id="R07cd064adc2242b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158aa94589047ac" /><Relationship Type="http://schemas.openxmlformats.org/officeDocument/2006/relationships/slide" Target="/ppt/slides/slide1.xml" Id="Rf68ccaf5364f495b" /><Relationship Type="http://schemas.openxmlformats.org/officeDocument/2006/relationships/slide" Target="/ppt/slides/slide2.xml" Id="R5e72343ef12341ce" /><Relationship Type="http://schemas.openxmlformats.org/officeDocument/2006/relationships/slide" Target="/ppt/slides/slide3.xml" Id="R0c1a232740f444c6" /><Relationship Type="http://schemas.openxmlformats.org/officeDocument/2006/relationships/slide" Target="/ppt/slides/slide4.xml" Id="R330be35edf724d4d" /><Relationship Type="http://schemas.openxmlformats.org/officeDocument/2006/relationships/slide" Target="/ppt/slides/slide5.xml" Id="Rbf472974cf80400d" /><Relationship Type="http://schemas.openxmlformats.org/officeDocument/2006/relationships/slide" Target="/ppt/slides/slide6.xml" Id="Rb060ddb200b54b1a" /><Relationship Type="http://schemas.openxmlformats.org/officeDocument/2006/relationships/slide" Target="/ppt/slides/slide7.xml" Id="R07cd064adc2242b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d9d51e8efa448c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945c55998d4049" /><Relationship Type="http://schemas.openxmlformats.org/officeDocument/2006/relationships/theme" Target="/ppt/slideMasters/theme/theme1.xml" Id="R81e67603bf7f44d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1945c55998d404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fd889538f946f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7c327cb1104d6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7ed77c30f4475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814813ff24413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ddb85a0ad846c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3d3e664e01406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11a94b93bb4d7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AGB ADVISER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AGB ADVISER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AGB ADVISER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AGB ADVISER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AGB ADVISER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AGB ADVISER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120 623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−56 821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−57 202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6 001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18 900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AGB ADVISER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ARILD GREPSTAD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AGB ADVISER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Ullernveien 22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0280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933 905 713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AGB ADVISER AS</a:t>
            </a:r>
          </a:p>
        </p:txBody>
      </p:sp>
    </p:spTree>
  </p:cSld>
  <p:clrMapOvr>
    <a:masterClrMapping xmlns:a="http://schemas.openxmlformats.org/drawingml/2006/main"/>
  </p:clrMapOvr>
</p:sld>
</file>