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ed0371c70a40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59944e01b34ed5"/>
  </p:sldMasterIdLst>
  <p:sldIdLst>
    <p:sldId xmlns:r="http://schemas.openxmlformats.org/officeDocument/2006/relationships" id="256" r:id="R020e4a830ef7416b"/>
    <p:sldId xmlns:r="http://schemas.openxmlformats.org/officeDocument/2006/relationships" id="257" r:id="R10a397e7a40649da"/>
    <p:sldId xmlns:r="http://schemas.openxmlformats.org/officeDocument/2006/relationships" id="258" r:id="R0178612b1e80436e"/>
    <p:sldId xmlns:r="http://schemas.openxmlformats.org/officeDocument/2006/relationships" id="259" r:id="Rf9d720eeb8a248b4"/>
    <p:sldId xmlns:r="http://schemas.openxmlformats.org/officeDocument/2006/relationships" id="260" r:id="R917dac1f4b844578"/>
    <p:sldId xmlns:r="http://schemas.openxmlformats.org/officeDocument/2006/relationships" id="261" r:id="R047c9503da8b4b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59944e01b34ed5" /><Relationship Type="http://schemas.openxmlformats.org/officeDocument/2006/relationships/slide" Target="/ppt/slides/slide1.xml" Id="R020e4a830ef7416b" /><Relationship Type="http://schemas.openxmlformats.org/officeDocument/2006/relationships/slide" Target="/ppt/slides/slide2.xml" Id="R10a397e7a40649da" /><Relationship Type="http://schemas.openxmlformats.org/officeDocument/2006/relationships/slide" Target="/ppt/slides/slide3.xml" Id="R0178612b1e80436e" /><Relationship Type="http://schemas.openxmlformats.org/officeDocument/2006/relationships/slide" Target="/ppt/slides/slide4.xml" Id="Rf9d720eeb8a248b4" /><Relationship Type="http://schemas.openxmlformats.org/officeDocument/2006/relationships/slide" Target="/ppt/slides/slide5.xml" Id="R917dac1f4b844578" /><Relationship Type="http://schemas.openxmlformats.org/officeDocument/2006/relationships/slide" Target="/ppt/slides/slide6.xml" Id="R047c9503da8b4b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b35d35ca4944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87640a08c445f1" /><Relationship Type="http://schemas.openxmlformats.org/officeDocument/2006/relationships/theme" Target="/ppt/slideMasters/theme/theme1.xml" Id="R5e8e1899181549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87640a08c445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12d7ddb3bf4c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c9db2379f74e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85c16114c648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684a3e8e9d48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46751d238b4d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013668900448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NAGELL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NAGELL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NAGELL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NAGELL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NAGELL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NAGELL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Hegdehaugsveien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933 906 310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NAGELL INVEST AS</a:t>
            </a:r>
          </a:p>
        </p:txBody>
      </p:sp>
    </p:spTree>
  </p:cSld>
  <p:clrMapOvr>
    <a:masterClrMapping xmlns:a="http://schemas.openxmlformats.org/drawingml/2006/main"/>
  </p:clrMapOvr>
</p:sld>
</file>