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cbe4b338a64e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f8706a2ac14dbc"/>
  </p:sldMasterIdLst>
  <p:sldIdLst>
    <p:sldId xmlns:r="http://schemas.openxmlformats.org/officeDocument/2006/relationships" id="256" r:id="R0a586455bb1747f8"/>
    <p:sldId xmlns:r="http://schemas.openxmlformats.org/officeDocument/2006/relationships" id="257" r:id="R1155719d97ec4df8"/>
    <p:sldId xmlns:r="http://schemas.openxmlformats.org/officeDocument/2006/relationships" id="258" r:id="Rea89aac961514a7e"/>
    <p:sldId xmlns:r="http://schemas.openxmlformats.org/officeDocument/2006/relationships" id="259" r:id="R2439b12f99a24fbd"/>
    <p:sldId xmlns:r="http://schemas.openxmlformats.org/officeDocument/2006/relationships" id="260" r:id="Rd4dbbc1e00754ed8"/>
    <p:sldId xmlns:r="http://schemas.openxmlformats.org/officeDocument/2006/relationships" id="261" r:id="Rb4ce851d42d64bff"/>
    <p:sldId xmlns:r="http://schemas.openxmlformats.org/officeDocument/2006/relationships" id="262" r:id="R0e0d467c63894c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f8706a2ac14dbc" /><Relationship Type="http://schemas.openxmlformats.org/officeDocument/2006/relationships/slide" Target="/ppt/slides/slide1.xml" Id="R0a586455bb1747f8" /><Relationship Type="http://schemas.openxmlformats.org/officeDocument/2006/relationships/slide" Target="/ppt/slides/slide2.xml" Id="R1155719d97ec4df8" /><Relationship Type="http://schemas.openxmlformats.org/officeDocument/2006/relationships/slide" Target="/ppt/slides/slide3.xml" Id="Rea89aac961514a7e" /><Relationship Type="http://schemas.openxmlformats.org/officeDocument/2006/relationships/slide" Target="/ppt/slides/slide4.xml" Id="R2439b12f99a24fbd" /><Relationship Type="http://schemas.openxmlformats.org/officeDocument/2006/relationships/slide" Target="/ppt/slides/slide5.xml" Id="Rd4dbbc1e00754ed8" /><Relationship Type="http://schemas.openxmlformats.org/officeDocument/2006/relationships/slide" Target="/ppt/slides/slide6.xml" Id="Rb4ce851d42d64bff" /><Relationship Type="http://schemas.openxmlformats.org/officeDocument/2006/relationships/slide" Target="/ppt/slides/slide7.xml" Id="R0e0d467c63894c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4ab766d5141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3f73741e741f3" /><Relationship Type="http://schemas.openxmlformats.org/officeDocument/2006/relationships/theme" Target="/ppt/slideMasters/theme/theme1.xml" Id="R56292813b35d43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a3f73741e741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dc0911dbc4d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12626730743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df85c93a042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86ce0717841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c5be90a8f4a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3958550004f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1a60b6b5347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ACOIN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ACOIN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ACOIN PROSJEKT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ACOIN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ACOIN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ACOIN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23 918 928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212 542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6 134 468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ACOIN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ACOIN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ACOIN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Rising terrasse 81A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933 909 921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ACOIN PROSJEKT AS</a:t>
            </a:r>
          </a:p>
        </p:txBody>
      </p:sp>
    </p:spTree>
  </p:cSld>
  <p:clrMapOvr>
    <a:masterClrMapping xmlns:a="http://schemas.openxmlformats.org/drawingml/2006/main"/>
  </p:clrMapOvr>
</p:sld>
</file>