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90aeaa63e74a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d25496b15c4d55"/>
  </p:sldMasterIdLst>
  <p:sldIdLst>
    <p:sldId xmlns:r="http://schemas.openxmlformats.org/officeDocument/2006/relationships" id="256" r:id="Rfefa9871d779447e"/>
    <p:sldId xmlns:r="http://schemas.openxmlformats.org/officeDocument/2006/relationships" id="257" r:id="R669407267f8f46f0"/>
    <p:sldId xmlns:r="http://schemas.openxmlformats.org/officeDocument/2006/relationships" id="258" r:id="Rfb96fa1e07f24c9e"/>
    <p:sldId xmlns:r="http://schemas.openxmlformats.org/officeDocument/2006/relationships" id="259" r:id="Re8a6ca15962f4a6e"/>
    <p:sldId xmlns:r="http://schemas.openxmlformats.org/officeDocument/2006/relationships" id="260" r:id="Rf1b86b7f6e094732"/>
    <p:sldId xmlns:r="http://schemas.openxmlformats.org/officeDocument/2006/relationships" id="261" r:id="R2154d7e0c1964a49"/>
    <p:sldId xmlns:r="http://schemas.openxmlformats.org/officeDocument/2006/relationships" id="262" r:id="Re885a193989948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d25496b15c4d55" /><Relationship Type="http://schemas.openxmlformats.org/officeDocument/2006/relationships/slide" Target="/ppt/slides/slide1.xml" Id="Rfefa9871d779447e" /><Relationship Type="http://schemas.openxmlformats.org/officeDocument/2006/relationships/slide" Target="/ppt/slides/slide2.xml" Id="R669407267f8f46f0" /><Relationship Type="http://schemas.openxmlformats.org/officeDocument/2006/relationships/slide" Target="/ppt/slides/slide3.xml" Id="Rfb96fa1e07f24c9e" /><Relationship Type="http://schemas.openxmlformats.org/officeDocument/2006/relationships/slide" Target="/ppt/slides/slide4.xml" Id="Re8a6ca15962f4a6e" /><Relationship Type="http://schemas.openxmlformats.org/officeDocument/2006/relationships/slide" Target="/ppt/slides/slide5.xml" Id="Rf1b86b7f6e094732" /><Relationship Type="http://schemas.openxmlformats.org/officeDocument/2006/relationships/slide" Target="/ppt/slides/slide6.xml" Id="R2154d7e0c1964a49" /><Relationship Type="http://schemas.openxmlformats.org/officeDocument/2006/relationships/slide" Target="/ppt/slides/slide7.xml" Id="Re885a193989948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9a2b25aa834a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39955ed8640ff" /><Relationship Type="http://schemas.openxmlformats.org/officeDocument/2006/relationships/theme" Target="/ppt/slideMasters/theme/theme1.xml" Id="R5c413250323346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a39955ed8640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bd3be916b47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f2291d50746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5b6d7a91f4f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cdffafebc4b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0e0f629de4f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d5d7a12644c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c6cadba7d4b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DK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DK DRIFT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629 855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−35 769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138 504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DARIUS KILIJONAS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Nordsjøvegen 401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4352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933 910 113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 DRIFT AS</a:t>
            </a:r>
          </a:p>
        </p:txBody>
      </p:sp>
    </p:spTree>
  </p:cSld>
  <p:clrMapOvr>
    <a:masterClrMapping xmlns:a="http://schemas.openxmlformats.org/drawingml/2006/main"/>
  </p:clrMapOvr>
</p:sld>
</file>