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d51308b65142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f6fc66b7304116"/>
  </p:sldMasterIdLst>
  <p:sldIdLst>
    <p:sldId xmlns:r="http://schemas.openxmlformats.org/officeDocument/2006/relationships" id="256" r:id="R3481bdb674ff4d09"/>
    <p:sldId xmlns:r="http://schemas.openxmlformats.org/officeDocument/2006/relationships" id="257" r:id="Rfe28d489fbbd4594"/>
    <p:sldId xmlns:r="http://schemas.openxmlformats.org/officeDocument/2006/relationships" id="258" r:id="Rcd698877b34940ac"/>
    <p:sldId xmlns:r="http://schemas.openxmlformats.org/officeDocument/2006/relationships" id="259" r:id="R47d718e2d2f147de"/>
    <p:sldId xmlns:r="http://schemas.openxmlformats.org/officeDocument/2006/relationships" id="260" r:id="R5858a9581a964164"/>
    <p:sldId xmlns:r="http://schemas.openxmlformats.org/officeDocument/2006/relationships" id="261" r:id="R0fc15670c44546da"/>
    <p:sldId xmlns:r="http://schemas.openxmlformats.org/officeDocument/2006/relationships" id="262" r:id="Rb443bab62c6f44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6fc66b7304116" /><Relationship Type="http://schemas.openxmlformats.org/officeDocument/2006/relationships/slide" Target="/ppt/slides/slide1.xml" Id="R3481bdb674ff4d09" /><Relationship Type="http://schemas.openxmlformats.org/officeDocument/2006/relationships/slide" Target="/ppt/slides/slide2.xml" Id="Rfe28d489fbbd4594" /><Relationship Type="http://schemas.openxmlformats.org/officeDocument/2006/relationships/slide" Target="/ppt/slides/slide3.xml" Id="Rcd698877b34940ac" /><Relationship Type="http://schemas.openxmlformats.org/officeDocument/2006/relationships/slide" Target="/ppt/slides/slide4.xml" Id="R47d718e2d2f147de" /><Relationship Type="http://schemas.openxmlformats.org/officeDocument/2006/relationships/slide" Target="/ppt/slides/slide5.xml" Id="R5858a9581a964164" /><Relationship Type="http://schemas.openxmlformats.org/officeDocument/2006/relationships/slide" Target="/ppt/slides/slide6.xml" Id="R0fc15670c44546da" /><Relationship Type="http://schemas.openxmlformats.org/officeDocument/2006/relationships/slide" Target="/ppt/slides/slide7.xml" Id="Rb443bab62c6f44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52b9d53d0f47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01443b8474ef9" /><Relationship Type="http://schemas.openxmlformats.org/officeDocument/2006/relationships/theme" Target="/ppt/slideMasters/theme/theme1.xml" Id="R624fb6a434834d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b01443b8474e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0efe88b3144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d2bbf754d49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912e1953d47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e3223fffd43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d74ddff8b49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616d5d4474e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96dfcf8e442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RANVIK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197 487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11 887 612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12 044 469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RANVIK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Stabburvei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933 911 195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RANVIK AS</a:t>
            </a:r>
          </a:p>
        </p:txBody>
      </p:sp>
    </p:spTree>
  </p:cSld>
  <p:clrMapOvr>
    <a:masterClrMapping xmlns:a="http://schemas.openxmlformats.org/drawingml/2006/main"/>
  </p:clrMapOvr>
</p:sld>
</file>