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f3f4e7674e48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5fc28fd82a49f0"/>
  </p:sldMasterIdLst>
  <p:sldIdLst>
    <p:sldId xmlns:r="http://schemas.openxmlformats.org/officeDocument/2006/relationships" id="256" r:id="Ree9add4507f24449"/>
    <p:sldId xmlns:r="http://schemas.openxmlformats.org/officeDocument/2006/relationships" id="257" r:id="Rd5a812eca39142fb"/>
    <p:sldId xmlns:r="http://schemas.openxmlformats.org/officeDocument/2006/relationships" id="258" r:id="R6069b3980c8846f9"/>
    <p:sldId xmlns:r="http://schemas.openxmlformats.org/officeDocument/2006/relationships" id="259" r:id="R2d9aa266f653418b"/>
    <p:sldId xmlns:r="http://schemas.openxmlformats.org/officeDocument/2006/relationships" id="260" r:id="Rd34dc8da4257472d"/>
    <p:sldId xmlns:r="http://schemas.openxmlformats.org/officeDocument/2006/relationships" id="261" r:id="R8e4b6ef357774183"/>
    <p:sldId xmlns:r="http://schemas.openxmlformats.org/officeDocument/2006/relationships" id="262" r:id="Re99c1a4235094c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fc28fd82a49f0" /><Relationship Type="http://schemas.openxmlformats.org/officeDocument/2006/relationships/slide" Target="/ppt/slides/slide1.xml" Id="Ree9add4507f24449" /><Relationship Type="http://schemas.openxmlformats.org/officeDocument/2006/relationships/slide" Target="/ppt/slides/slide2.xml" Id="Rd5a812eca39142fb" /><Relationship Type="http://schemas.openxmlformats.org/officeDocument/2006/relationships/slide" Target="/ppt/slides/slide3.xml" Id="R6069b3980c8846f9" /><Relationship Type="http://schemas.openxmlformats.org/officeDocument/2006/relationships/slide" Target="/ppt/slides/slide4.xml" Id="R2d9aa266f653418b" /><Relationship Type="http://schemas.openxmlformats.org/officeDocument/2006/relationships/slide" Target="/ppt/slides/slide5.xml" Id="Rd34dc8da4257472d" /><Relationship Type="http://schemas.openxmlformats.org/officeDocument/2006/relationships/slide" Target="/ppt/slides/slide6.xml" Id="R8e4b6ef357774183" /><Relationship Type="http://schemas.openxmlformats.org/officeDocument/2006/relationships/slide" Target="/ppt/slides/slide7.xml" Id="Re99c1a4235094c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c1e0212434b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1b094a8914d25" /><Relationship Type="http://schemas.openxmlformats.org/officeDocument/2006/relationships/theme" Target="/ppt/slideMasters/theme/theme1.xml" Id="Rd61648da258240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a1b094a891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c78b64e3a47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6c27346ea4c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7fd8a7e3342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0224a23be45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348796aba4d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a7c3328f343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68e10b1744e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BOHO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BOHO DRIFT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2 417 766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−953 036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−770 331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4 937 131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CHRIS-DANIEL ANDRESEN GRØTVEDT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KFE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BOHO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BA5 Invest AS, Cort Adelers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933 913 767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BOHO DRIFT AS</a:t>
            </a:r>
          </a:p>
        </p:txBody>
      </p:sp>
    </p:spTree>
  </p:cSld>
  <p:clrMapOvr>
    <a:masterClrMapping xmlns:a="http://schemas.openxmlformats.org/drawingml/2006/main"/>
  </p:clrMapOvr>
</p:sld>
</file>