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5fec4bf4c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3030eafba43f5"/>
  </p:sldMasterIdLst>
  <p:sldIdLst>
    <p:sldId xmlns:r="http://schemas.openxmlformats.org/officeDocument/2006/relationships" id="256" r:id="R14d5b555ed344f15"/>
    <p:sldId xmlns:r="http://schemas.openxmlformats.org/officeDocument/2006/relationships" id="257" r:id="Rcc9aa9a83b9343ff"/>
    <p:sldId xmlns:r="http://schemas.openxmlformats.org/officeDocument/2006/relationships" id="258" r:id="Ra810bd0736d14a4d"/>
    <p:sldId xmlns:r="http://schemas.openxmlformats.org/officeDocument/2006/relationships" id="259" r:id="R82d673c8868b436e"/>
    <p:sldId xmlns:r="http://schemas.openxmlformats.org/officeDocument/2006/relationships" id="260" r:id="Rac4b3fac4865442b"/>
    <p:sldId xmlns:r="http://schemas.openxmlformats.org/officeDocument/2006/relationships" id="261" r:id="R65e4a1091ffd42d5"/>
    <p:sldId xmlns:r="http://schemas.openxmlformats.org/officeDocument/2006/relationships" id="262" r:id="R4f68bd01696b41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3030eafba43f5" /><Relationship Type="http://schemas.openxmlformats.org/officeDocument/2006/relationships/slide" Target="/ppt/slides/slide1.xml" Id="R14d5b555ed344f15" /><Relationship Type="http://schemas.openxmlformats.org/officeDocument/2006/relationships/slide" Target="/ppt/slides/slide2.xml" Id="Rcc9aa9a83b9343ff" /><Relationship Type="http://schemas.openxmlformats.org/officeDocument/2006/relationships/slide" Target="/ppt/slides/slide3.xml" Id="Ra810bd0736d14a4d" /><Relationship Type="http://schemas.openxmlformats.org/officeDocument/2006/relationships/slide" Target="/ppt/slides/slide4.xml" Id="R82d673c8868b436e" /><Relationship Type="http://schemas.openxmlformats.org/officeDocument/2006/relationships/slide" Target="/ppt/slides/slide5.xml" Id="Rac4b3fac4865442b" /><Relationship Type="http://schemas.openxmlformats.org/officeDocument/2006/relationships/slide" Target="/ppt/slides/slide6.xml" Id="R65e4a1091ffd42d5" /><Relationship Type="http://schemas.openxmlformats.org/officeDocument/2006/relationships/slide" Target="/ppt/slides/slide7.xml" Id="R4f68bd01696b41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51b35d83e4e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e10cb255944c1" /><Relationship Type="http://schemas.openxmlformats.org/officeDocument/2006/relationships/theme" Target="/ppt/slideMasters/theme/theme1.xml" Id="R04b3cc8f9b5f48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e10cb2559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e53ae797f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756273f33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68d87b0ee49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c8214ebe6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f555df0bf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54794ca6d4f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fb2a31f73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LETH-OLSEN MATERIALS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LETH-OLSEN MATERIALS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LETH-OLSEN MATERIALS CONSULTING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LETH-OLSEN MATERIALS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LETH-OLSEN MATERIALS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LETH-OLSEN MATERIALS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207 044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269 895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LETH-OLSEN MATERIALS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LETH-OLSEN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LETH-OLSEN MATERIALS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Håkon Leth-Olsen, Frognerlia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haakon@leth-olsen.no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933 915 921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LETH-OLSEN MATERIALS CONSULTING AS</a:t>
            </a:r>
          </a:p>
        </p:txBody>
      </p:sp>
    </p:spTree>
  </p:cSld>
  <p:clrMapOvr>
    <a:masterClrMapping xmlns:a="http://schemas.openxmlformats.org/drawingml/2006/main"/>
  </p:clrMapOvr>
</p:sld>
</file>