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f374cb09a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c532b049444ca"/>
  </p:sldMasterIdLst>
  <p:sldIdLst>
    <p:sldId xmlns:r="http://schemas.openxmlformats.org/officeDocument/2006/relationships" id="256" r:id="Ra807f098b25642d5"/>
    <p:sldId xmlns:r="http://schemas.openxmlformats.org/officeDocument/2006/relationships" id="257" r:id="R6d20a7afd535410b"/>
    <p:sldId xmlns:r="http://schemas.openxmlformats.org/officeDocument/2006/relationships" id="258" r:id="Rc146026bc0064070"/>
    <p:sldId xmlns:r="http://schemas.openxmlformats.org/officeDocument/2006/relationships" id="259" r:id="Re3bcfe0111d0420e"/>
    <p:sldId xmlns:r="http://schemas.openxmlformats.org/officeDocument/2006/relationships" id="260" r:id="R56885e29e90f46ef"/>
    <p:sldId xmlns:r="http://schemas.openxmlformats.org/officeDocument/2006/relationships" id="261" r:id="Rf09e9f1fec1f4003"/>
    <p:sldId xmlns:r="http://schemas.openxmlformats.org/officeDocument/2006/relationships" id="262" r:id="R0a788fca93fe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c532b049444ca" /><Relationship Type="http://schemas.openxmlformats.org/officeDocument/2006/relationships/slide" Target="/ppt/slides/slide1.xml" Id="Ra807f098b25642d5" /><Relationship Type="http://schemas.openxmlformats.org/officeDocument/2006/relationships/slide" Target="/ppt/slides/slide2.xml" Id="R6d20a7afd535410b" /><Relationship Type="http://schemas.openxmlformats.org/officeDocument/2006/relationships/slide" Target="/ppt/slides/slide3.xml" Id="Rc146026bc0064070" /><Relationship Type="http://schemas.openxmlformats.org/officeDocument/2006/relationships/slide" Target="/ppt/slides/slide4.xml" Id="Re3bcfe0111d0420e" /><Relationship Type="http://schemas.openxmlformats.org/officeDocument/2006/relationships/slide" Target="/ppt/slides/slide5.xml" Id="R56885e29e90f46ef" /><Relationship Type="http://schemas.openxmlformats.org/officeDocument/2006/relationships/slide" Target="/ppt/slides/slide6.xml" Id="Rf09e9f1fec1f4003" /><Relationship Type="http://schemas.openxmlformats.org/officeDocument/2006/relationships/slide" Target="/ppt/slides/slide7.xml" Id="R0a788fca93fe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c91b8aeab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7ac17fe4047ce" /><Relationship Type="http://schemas.openxmlformats.org/officeDocument/2006/relationships/theme" Target="/ppt/slideMasters/theme/theme1.xml" Id="R94dc87fdb93f4a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7ac17fe40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032aa25f5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5f4134c3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d385b8a61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5a224ddb3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f10ad1240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6d9d2d6fb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0de0083a4e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REGNSKAPSVERDEN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REGNSKAPSVERDEN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4 779 116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433 936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2 055 025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HELTBERG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REGNSKAPSTJENESTER LILLESTRØM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933 941 280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REGNSKAPSVERDEN AS</a:t>
            </a:r>
          </a:p>
        </p:txBody>
      </p:sp>
    </p:spTree>
  </p:cSld>
  <p:clrMapOvr>
    <a:masterClrMapping xmlns:a="http://schemas.openxmlformats.org/drawingml/2006/main"/>
  </p:clrMapOvr>
</p:sld>
</file>