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dd7b19680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c4af508654921"/>
  </p:sldMasterIdLst>
  <p:sldIdLst>
    <p:sldId xmlns:r="http://schemas.openxmlformats.org/officeDocument/2006/relationships" id="256" r:id="Rb3b81c144ff6487c"/>
    <p:sldId xmlns:r="http://schemas.openxmlformats.org/officeDocument/2006/relationships" id="257" r:id="R97f67295fa5b450c"/>
    <p:sldId xmlns:r="http://schemas.openxmlformats.org/officeDocument/2006/relationships" id="258" r:id="R74ec99b9a113482b"/>
    <p:sldId xmlns:r="http://schemas.openxmlformats.org/officeDocument/2006/relationships" id="259" r:id="R70d1b01be62a4176"/>
    <p:sldId xmlns:r="http://schemas.openxmlformats.org/officeDocument/2006/relationships" id="260" r:id="R98f5acc0bf3945a7"/>
    <p:sldId xmlns:r="http://schemas.openxmlformats.org/officeDocument/2006/relationships" id="261" r:id="Re66a2f4f1b864464"/>
    <p:sldId xmlns:r="http://schemas.openxmlformats.org/officeDocument/2006/relationships" id="262" r:id="R9f5d590c7585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c4af508654921" /><Relationship Type="http://schemas.openxmlformats.org/officeDocument/2006/relationships/slide" Target="/ppt/slides/slide1.xml" Id="Rb3b81c144ff6487c" /><Relationship Type="http://schemas.openxmlformats.org/officeDocument/2006/relationships/slide" Target="/ppt/slides/slide2.xml" Id="R97f67295fa5b450c" /><Relationship Type="http://schemas.openxmlformats.org/officeDocument/2006/relationships/slide" Target="/ppt/slides/slide3.xml" Id="R74ec99b9a113482b" /><Relationship Type="http://schemas.openxmlformats.org/officeDocument/2006/relationships/slide" Target="/ppt/slides/slide4.xml" Id="R70d1b01be62a4176" /><Relationship Type="http://schemas.openxmlformats.org/officeDocument/2006/relationships/slide" Target="/ppt/slides/slide5.xml" Id="R98f5acc0bf3945a7" /><Relationship Type="http://schemas.openxmlformats.org/officeDocument/2006/relationships/slide" Target="/ppt/slides/slide6.xml" Id="Re66a2f4f1b864464" /><Relationship Type="http://schemas.openxmlformats.org/officeDocument/2006/relationships/slide" Target="/ppt/slides/slide7.xml" Id="R9f5d590c7585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e9a8183ef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4b255475c4a43" /><Relationship Type="http://schemas.openxmlformats.org/officeDocument/2006/relationships/theme" Target="/ppt/slideMasters/theme/theme1.xml" Id="R9783a197696a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4b255475c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87fd7356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5e5424f8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457a5fc1e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28e669a71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4ccdc1db9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c477edc50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53be3e0ef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EWA GAIK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EWA GAIK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EWA GAIK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EWA GAIK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EWA GAIK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EWA GAIK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EWA GAIK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EWA AGNIESZKA GAIK-SIVERTSEN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EWA GAIK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Kirkevei 7I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933 944 409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EWA GAIK AS</a:t>
            </a:r>
          </a:p>
        </p:txBody>
      </p:sp>
    </p:spTree>
  </p:cSld>
  <p:clrMapOvr>
    <a:masterClrMapping xmlns:a="http://schemas.openxmlformats.org/drawingml/2006/main"/>
  </p:clrMapOvr>
</p:sld>
</file>