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9964caee5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ea0ae76c841b8"/>
  </p:sldMasterIdLst>
  <p:sldIdLst>
    <p:sldId xmlns:r="http://schemas.openxmlformats.org/officeDocument/2006/relationships" id="256" r:id="Rc3f9b8fd4dd6402f"/>
    <p:sldId xmlns:r="http://schemas.openxmlformats.org/officeDocument/2006/relationships" id="257" r:id="Rb9f50cf36efe4817"/>
    <p:sldId xmlns:r="http://schemas.openxmlformats.org/officeDocument/2006/relationships" id="258" r:id="R1ea1f31ef558486e"/>
    <p:sldId xmlns:r="http://schemas.openxmlformats.org/officeDocument/2006/relationships" id="259" r:id="R13869dc5a7de4bf7"/>
    <p:sldId xmlns:r="http://schemas.openxmlformats.org/officeDocument/2006/relationships" id="260" r:id="R61cd774caf284414"/>
    <p:sldId xmlns:r="http://schemas.openxmlformats.org/officeDocument/2006/relationships" id="261" r:id="R5a6c64111d554ac0"/>
    <p:sldId xmlns:r="http://schemas.openxmlformats.org/officeDocument/2006/relationships" id="262" r:id="R76f9b9fec6f0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ea0ae76c841b8" /><Relationship Type="http://schemas.openxmlformats.org/officeDocument/2006/relationships/slide" Target="/ppt/slides/slide1.xml" Id="Rc3f9b8fd4dd6402f" /><Relationship Type="http://schemas.openxmlformats.org/officeDocument/2006/relationships/slide" Target="/ppt/slides/slide2.xml" Id="Rb9f50cf36efe4817" /><Relationship Type="http://schemas.openxmlformats.org/officeDocument/2006/relationships/slide" Target="/ppt/slides/slide3.xml" Id="R1ea1f31ef558486e" /><Relationship Type="http://schemas.openxmlformats.org/officeDocument/2006/relationships/slide" Target="/ppt/slides/slide4.xml" Id="R13869dc5a7de4bf7" /><Relationship Type="http://schemas.openxmlformats.org/officeDocument/2006/relationships/slide" Target="/ppt/slides/slide5.xml" Id="R61cd774caf284414" /><Relationship Type="http://schemas.openxmlformats.org/officeDocument/2006/relationships/slide" Target="/ppt/slides/slide6.xml" Id="R5a6c64111d554ac0" /><Relationship Type="http://schemas.openxmlformats.org/officeDocument/2006/relationships/slide" Target="/ppt/slides/slide7.xml" Id="R76f9b9fec6f0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9ebdf35da47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6b330dbbf43bb" /><Relationship Type="http://schemas.openxmlformats.org/officeDocument/2006/relationships/theme" Target="/ppt/slideMasters/theme/theme1.xml" Id="R164670c841c447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6b330dbbf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6e221fc146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f23a476c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9b9c90eba42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1388a4f8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7bd9bf68e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b58b24ae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29358ed02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BÆRUMS VERK BYGG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 VERK BYGG OG ANLEGG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2 646 234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WAHL KONGSGÅRD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361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3406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BÆRUMS VERK BYGG OG ANLEGG AS</a:t>
            </a:r>
          </a:p>
        </p:txBody>
      </p:sp>
    </p:spTree>
  </p:cSld>
  <p:clrMapOvr>
    <a:masterClrMapping xmlns:a="http://schemas.openxmlformats.org/drawingml/2006/main"/>
  </p:clrMapOvr>
</p:sld>
</file>