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9d1bd444ac45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0302cac4f4dba"/>
  </p:sldMasterIdLst>
  <p:sldIdLst>
    <p:sldId xmlns:r="http://schemas.openxmlformats.org/officeDocument/2006/relationships" id="256" r:id="R2753bbb650a74502"/>
    <p:sldId xmlns:r="http://schemas.openxmlformats.org/officeDocument/2006/relationships" id="257" r:id="R944c4d238d604537"/>
    <p:sldId xmlns:r="http://schemas.openxmlformats.org/officeDocument/2006/relationships" id="258" r:id="Rb2526363d9464db0"/>
    <p:sldId xmlns:r="http://schemas.openxmlformats.org/officeDocument/2006/relationships" id="259" r:id="Rbed40e7660d3403f"/>
    <p:sldId xmlns:r="http://schemas.openxmlformats.org/officeDocument/2006/relationships" id="260" r:id="Rd0afcd32a5184de9"/>
    <p:sldId xmlns:r="http://schemas.openxmlformats.org/officeDocument/2006/relationships" id="261" r:id="R322d2c01a1154520"/>
    <p:sldId xmlns:r="http://schemas.openxmlformats.org/officeDocument/2006/relationships" id="262" r:id="Re33e50e9fdb1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0302cac4f4dba" /><Relationship Type="http://schemas.openxmlformats.org/officeDocument/2006/relationships/slide" Target="/ppt/slides/slide1.xml" Id="R2753bbb650a74502" /><Relationship Type="http://schemas.openxmlformats.org/officeDocument/2006/relationships/slide" Target="/ppt/slides/slide2.xml" Id="R944c4d238d604537" /><Relationship Type="http://schemas.openxmlformats.org/officeDocument/2006/relationships/slide" Target="/ppt/slides/slide3.xml" Id="Rb2526363d9464db0" /><Relationship Type="http://schemas.openxmlformats.org/officeDocument/2006/relationships/slide" Target="/ppt/slides/slide4.xml" Id="Rbed40e7660d3403f" /><Relationship Type="http://schemas.openxmlformats.org/officeDocument/2006/relationships/slide" Target="/ppt/slides/slide5.xml" Id="Rd0afcd32a5184de9" /><Relationship Type="http://schemas.openxmlformats.org/officeDocument/2006/relationships/slide" Target="/ppt/slides/slide6.xml" Id="R322d2c01a1154520" /><Relationship Type="http://schemas.openxmlformats.org/officeDocument/2006/relationships/slide" Target="/ppt/slides/slide7.xml" Id="Re33e50e9fdb1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028558525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49c2be514e6a" /><Relationship Type="http://schemas.openxmlformats.org/officeDocument/2006/relationships/theme" Target="/ppt/slideMasters/theme/theme1.xml" Id="Rc4f32884304e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149c2be51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f178c45b74d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fd99a0fb240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22cfba22a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2bfce1f74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cd0b6cff841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9d1f205ef49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8d7072b5b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SAAG ADVOKATFIRMA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SAAG ADVOKATFIRMA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7 182 737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2 137 994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3 745 240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HOLMR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LORAAX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NORAVINDR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Linges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933 965 708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SAAG ADVOKATFIRMA AS</a:t>
            </a:r>
          </a:p>
        </p:txBody>
      </p:sp>
    </p:spTree>
  </p:cSld>
  <p:clrMapOvr>
    <a:masterClrMapping xmlns:a="http://schemas.openxmlformats.org/drawingml/2006/main"/>
  </p:clrMapOvr>
</p:sld>
</file>