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afda5a4ef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50f6b67254740"/>
  </p:sldMasterIdLst>
  <p:sldIdLst>
    <p:sldId xmlns:r="http://schemas.openxmlformats.org/officeDocument/2006/relationships" id="256" r:id="R22f7588be6a3428b"/>
    <p:sldId xmlns:r="http://schemas.openxmlformats.org/officeDocument/2006/relationships" id="257" r:id="R30eba4fc80b94d7a"/>
    <p:sldId xmlns:r="http://schemas.openxmlformats.org/officeDocument/2006/relationships" id="258" r:id="R2230c0ef39fd4b41"/>
    <p:sldId xmlns:r="http://schemas.openxmlformats.org/officeDocument/2006/relationships" id="259" r:id="Ra3252a3cd9b24262"/>
    <p:sldId xmlns:r="http://schemas.openxmlformats.org/officeDocument/2006/relationships" id="260" r:id="R7cb6d4518ce1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50f6b67254740" /><Relationship Type="http://schemas.openxmlformats.org/officeDocument/2006/relationships/slide" Target="/ppt/slides/slide1.xml" Id="R22f7588be6a3428b" /><Relationship Type="http://schemas.openxmlformats.org/officeDocument/2006/relationships/slide" Target="/ppt/slides/slide2.xml" Id="R30eba4fc80b94d7a" /><Relationship Type="http://schemas.openxmlformats.org/officeDocument/2006/relationships/slide" Target="/ppt/slides/slide3.xml" Id="R2230c0ef39fd4b41" /><Relationship Type="http://schemas.openxmlformats.org/officeDocument/2006/relationships/slide" Target="/ppt/slides/slide4.xml" Id="Ra3252a3cd9b24262" /><Relationship Type="http://schemas.openxmlformats.org/officeDocument/2006/relationships/slide" Target="/ppt/slides/slide5.xml" Id="R7cb6d4518ce1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aa7dd92cb4a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372dc6f004631" /><Relationship Type="http://schemas.openxmlformats.org/officeDocument/2006/relationships/theme" Target="/ppt/slideMasters/theme/theme1.xml" Id="Rfff95d06a832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b372dc6f00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f1d6778d742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44cf19fdf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aad958aa64f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14c1a9868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c6ef8dd23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 THOMAS W. PETTERSEN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 THOMAS W. PETTERSEN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Høybyveien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933 972 747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 THOMAS W. PETTERSEN</a:t>
            </a:r>
          </a:p>
        </p:txBody>
      </p:sp>
    </p:spTree>
  </p:cSld>
  <p:clrMapOvr>
    <a:masterClrMapping xmlns:a="http://schemas.openxmlformats.org/drawingml/2006/main"/>
  </p:clrMapOvr>
</p:sld>
</file>