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7ffb3364d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53a179944648c8"/>
  </p:sldMasterIdLst>
  <p:sldIdLst>
    <p:sldId xmlns:r="http://schemas.openxmlformats.org/officeDocument/2006/relationships" id="256" r:id="R8e97703b2f4645f5"/>
    <p:sldId xmlns:r="http://schemas.openxmlformats.org/officeDocument/2006/relationships" id="257" r:id="Rd866db7bba8c4c53"/>
    <p:sldId xmlns:r="http://schemas.openxmlformats.org/officeDocument/2006/relationships" id="258" r:id="R04efa85522e74575"/>
    <p:sldId xmlns:r="http://schemas.openxmlformats.org/officeDocument/2006/relationships" id="259" r:id="Rc5e69237966e4391"/>
    <p:sldId xmlns:r="http://schemas.openxmlformats.org/officeDocument/2006/relationships" id="260" r:id="Rd975a2f741eb43e8"/>
    <p:sldId xmlns:r="http://schemas.openxmlformats.org/officeDocument/2006/relationships" id="261" r:id="R310a64e60258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3a179944648c8" /><Relationship Type="http://schemas.openxmlformats.org/officeDocument/2006/relationships/slide" Target="/ppt/slides/slide1.xml" Id="R8e97703b2f4645f5" /><Relationship Type="http://schemas.openxmlformats.org/officeDocument/2006/relationships/slide" Target="/ppt/slides/slide2.xml" Id="Rd866db7bba8c4c53" /><Relationship Type="http://schemas.openxmlformats.org/officeDocument/2006/relationships/slide" Target="/ppt/slides/slide3.xml" Id="R04efa85522e74575" /><Relationship Type="http://schemas.openxmlformats.org/officeDocument/2006/relationships/slide" Target="/ppt/slides/slide4.xml" Id="Rc5e69237966e4391" /><Relationship Type="http://schemas.openxmlformats.org/officeDocument/2006/relationships/slide" Target="/ppt/slides/slide5.xml" Id="Rd975a2f741eb43e8" /><Relationship Type="http://schemas.openxmlformats.org/officeDocument/2006/relationships/slide" Target="/ppt/slides/slide6.xml" Id="R310a64e60258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1fbc1b385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1ddc6a7a46f0" /><Relationship Type="http://schemas.openxmlformats.org/officeDocument/2006/relationships/theme" Target="/ppt/slideMasters/theme/theme1.xml" Id="R60ae4e10b648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c1ddc6a7a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a5a11cbb4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dfd187d6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374048324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12127a968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17048fa1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2115f22d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