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7c82d5be3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368fd7ef2472a"/>
  </p:sldMasterIdLst>
  <p:sldIdLst>
    <p:sldId xmlns:r="http://schemas.openxmlformats.org/officeDocument/2006/relationships" id="256" r:id="R41051a9f4fd042ae"/>
    <p:sldId xmlns:r="http://schemas.openxmlformats.org/officeDocument/2006/relationships" id="257" r:id="R2bf54886c2d64251"/>
    <p:sldId xmlns:r="http://schemas.openxmlformats.org/officeDocument/2006/relationships" id="258" r:id="R64d74ff657414b8f"/>
    <p:sldId xmlns:r="http://schemas.openxmlformats.org/officeDocument/2006/relationships" id="259" r:id="Rc6e6dc480cfa4051"/>
    <p:sldId xmlns:r="http://schemas.openxmlformats.org/officeDocument/2006/relationships" id="260" r:id="Re69c2484156c4628"/>
    <p:sldId xmlns:r="http://schemas.openxmlformats.org/officeDocument/2006/relationships" id="261" r:id="R19f3770324a4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368fd7ef2472a" /><Relationship Type="http://schemas.openxmlformats.org/officeDocument/2006/relationships/slide" Target="/ppt/slides/slide1.xml" Id="R41051a9f4fd042ae" /><Relationship Type="http://schemas.openxmlformats.org/officeDocument/2006/relationships/slide" Target="/ppt/slides/slide2.xml" Id="R2bf54886c2d64251" /><Relationship Type="http://schemas.openxmlformats.org/officeDocument/2006/relationships/slide" Target="/ppt/slides/slide3.xml" Id="R64d74ff657414b8f" /><Relationship Type="http://schemas.openxmlformats.org/officeDocument/2006/relationships/slide" Target="/ppt/slides/slide4.xml" Id="Rc6e6dc480cfa4051" /><Relationship Type="http://schemas.openxmlformats.org/officeDocument/2006/relationships/slide" Target="/ppt/slides/slide5.xml" Id="Re69c2484156c4628" /><Relationship Type="http://schemas.openxmlformats.org/officeDocument/2006/relationships/slide" Target="/ppt/slides/slide6.xml" Id="R19f3770324a4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0ce3d41d8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6fc70741040fe" /><Relationship Type="http://schemas.openxmlformats.org/officeDocument/2006/relationships/theme" Target="/ppt/slideMasters/theme/theme1.xml" Id="R94b2a69eb654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6fc707410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1148776dc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98a372c5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794b415a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4eb95e1e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10fdb0c8f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7c629ee8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REVISJON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