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f9b32b048d46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74a042c88d4372"/>
  </p:sldMasterIdLst>
  <p:sldIdLst>
    <p:sldId xmlns:r="http://schemas.openxmlformats.org/officeDocument/2006/relationships" id="256" r:id="R09ae91b0fe924c28"/>
    <p:sldId xmlns:r="http://schemas.openxmlformats.org/officeDocument/2006/relationships" id="257" r:id="Rfda3fe4f4fa24022"/>
    <p:sldId xmlns:r="http://schemas.openxmlformats.org/officeDocument/2006/relationships" id="258" r:id="R9776c6132a63451f"/>
    <p:sldId xmlns:r="http://schemas.openxmlformats.org/officeDocument/2006/relationships" id="259" r:id="R7db72d06628e4a69"/>
    <p:sldId xmlns:r="http://schemas.openxmlformats.org/officeDocument/2006/relationships" id="260" r:id="Re0cca77fe61c4a0b"/>
    <p:sldId xmlns:r="http://schemas.openxmlformats.org/officeDocument/2006/relationships" id="261" r:id="R8f9b466c52f04b26"/>
    <p:sldId xmlns:r="http://schemas.openxmlformats.org/officeDocument/2006/relationships" id="262" r:id="R988d3e12ac0d4b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4a042c88d4372" /><Relationship Type="http://schemas.openxmlformats.org/officeDocument/2006/relationships/slide" Target="/ppt/slides/slide1.xml" Id="R09ae91b0fe924c28" /><Relationship Type="http://schemas.openxmlformats.org/officeDocument/2006/relationships/slide" Target="/ppt/slides/slide2.xml" Id="Rfda3fe4f4fa24022" /><Relationship Type="http://schemas.openxmlformats.org/officeDocument/2006/relationships/slide" Target="/ppt/slides/slide3.xml" Id="R9776c6132a63451f" /><Relationship Type="http://schemas.openxmlformats.org/officeDocument/2006/relationships/slide" Target="/ppt/slides/slide4.xml" Id="R7db72d06628e4a69" /><Relationship Type="http://schemas.openxmlformats.org/officeDocument/2006/relationships/slide" Target="/ppt/slides/slide5.xml" Id="Re0cca77fe61c4a0b" /><Relationship Type="http://schemas.openxmlformats.org/officeDocument/2006/relationships/slide" Target="/ppt/slides/slide6.xml" Id="R8f9b466c52f04b26" /><Relationship Type="http://schemas.openxmlformats.org/officeDocument/2006/relationships/slide" Target="/ppt/slides/slide7.xml" Id="R988d3e12ac0d4b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8385f9c9a47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5f123e2dc401b" /><Relationship Type="http://schemas.openxmlformats.org/officeDocument/2006/relationships/theme" Target="/ppt/slideMasters/theme/theme1.xml" Id="R02bd12c1fb9240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c5f123e2dc40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bf55a58d24d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a6dee496942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1683eeeef40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9d380c13f41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b6d81c01446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ce363f9034c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0c4c4d8234a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CIAO ITALIA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CIAO ITALIA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CIAO ITALIA AS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CIAO ITALIA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CIAO ITALIA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CIAO ITALIA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709 959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−57 973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270 277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CIAO ITALIA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SAMAN QADRI AZAR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ARAS AKRAM KALASH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CIAO ITALIA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Lonevågen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933 977 307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CIAO ITALIA AS</a:t>
            </a:r>
          </a:p>
        </p:txBody>
      </p:sp>
    </p:spTree>
  </p:cSld>
  <p:clrMapOvr>
    <a:masterClrMapping xmlns:a="http://schemas.openxmlformats.org/drawingml/2006/main"/>
  </p:clrMapOvr>
</p:sld>
</file>