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c79de6297041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26bedc2d96414a"/>
  </p:sldMasterIdLst>
  <p:sldIdLst>
    <p:sldId xmlns:r="http://schemas.openxmlformats.org/officeDocument/2006/relationships" id="256" r:id="Rf227d129f6fa4dd5"/>
    <p:sldId xmlns:r="http://schemas.openxmlformats.org/officeDocument/2006/relationships" id="257" r:id="R2305d02e05dc4b4d"/>
    <p:sldId xmlns:r="http://schemas.openxmlformats.org/officeDocument/2006/relationships" id="258" r:id="Rbde074ed206349cc"/>
    <p:sldId xmlns:r="http://schemas.openxmlformats.org/officeDocument/2006/relationships" id="259" r:id="R9521da110e3b496a"/>
    <p:sldId xmlns:r="http://schemas.openxmlformats.org/officeDocument/2006/relationships" id="260" r:id="R0e4d19a647014d4d"/>
    <p:sldId xmlns:r="http://schemas.openxmlformats.org/officeDocument/2006/relationships" id="261" r:id="Rff8fbc3d2fe6420b"/>
    <p:sldId xmlns:r="http://schemas.openxmlformats.org/officeDocument/2006/relationships" id="262" r:id="R2beaecf35db544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26bedc2d96414a" /><Relationship Type="http://schemas.openxmlformats.org/officeDocument/2006/relationships/slide" Target="/ppt/slides/slide1.xml" Id="Rf227d129f6fa4dd5" /><Relationship Type="http://schemas.openxmlformats.org/officeDocument/2006/relationships/slide" Target="/ppt/slides/slide2.xml" Id="R2305d02e05dc4b4d" /><Relationship Type="http://schemas.openxmlformats.org/officeDocument/2006/relationships/slide" Target="/ppt/slides/slide3.xml" Id="Rbde074ed206349cc" /><Relationship Type="http://schemas.openxmlformats.org/officeDocument/2006/relationships/slide" Target="/ppt/slides/slide4.xml" Id="R9521da110e3b496a" /><Relationship Type="http://schemas.openxmlformats.org/officeDocument/2006/relationships/slide" Target="/ppt/slides/slide5.xml" Id="R0e4d19a647014d4d" /><Relationship Type="http://schemas.openxmlformats.org/officeDocument/2006/relationships/slide" Target="/ppt/slides/slide6.xml" Id="Rff8fbc3d2fe6420b" /><Relationship Type="http://schemas.openxmlformats.org/officeDocument/2006/relationships/slide" Target="/ppt/slides/slide7.xml" Id="R2beaecf35db544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a64bd89d9543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4c7b574494da5" /><Relationship Type="http://schemas.openxmlformats.org/officeDocument/2006/relationships/theme" Target="/ppt/slideMasters/theme/theme1.xml" Id="Rc4af73a6d5864a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14c7b574494d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0884272e241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76eda3bcb4b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9a077107644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13fcfecac43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41e40e3e940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d1d14bb2b4c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c7e21f06d48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CELIA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CELIA HOLDING AS ble etablert [år] og holder til i Kolbeinsvik.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4 346 123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7 625 430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9 151 214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MIKAL VÅGEN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Beinskrokhaugen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5394 Kolbeinsvik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933 987 345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CELIA HOLDING AS</a:t>
            </a:r>
          </a:p>
        </p:txBody>
      </p:sp>
    </p:spTree>
  </p:cSld>
  <p:clrMapOvr>
    <a:masterClrMapping xmlns:a="http://schemas.openxmlformats.org/drawingml/2006/main"/>
  </p:clrMapOvr>
</p:sld>
</file>