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fe39d3b0b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a0c6f381143d0"/>
  </p:sldMasterIdLst>
  <p:sldIdLst>
    <p:sldId xmlns:r="http://schemas.openxmlformats.org/officeDocument/2006/relationships" id="256" r:id="R150945161ff74243"/>
    <p:sldId xmlns:r="http://schemas.openxmlformats.org/officeDocument/2006/relationships" id="257" r:id="R13b02c4611404d0c"/>
    <p:sldId xmlns:r="http://schemas.openxmlformats.org/officeDocument/2006/relationships" id="258" r:id="R439c3c61bac04c10"/>
    <p:sldId xmlns:r="http://schemas.openxmlformats.org/officeDocument/2006/relationships" id="259" r:id="R06133bd0f69042ae"/>
    <p:sldId xmlns:r="http://schemas.openxmlformats.org/officeDocument/2006/relationships" id="260" r:id="Re9053d0d1b114210"/>
    <p:sldId xmlns:r="http://schemas.openxmlformats.org/officeDocument/2006/relationships" id="261" r:id="Rd32de1852b2f46be"/>
    <p:sldId xmlns:r="http://schemas.openxmlformats.org/officeDocument/2006/relationships" id="262" r:id="R09285894854d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a0c6f381143d0" /><Relationship Type="http://schemas.openxmlformats.org/officeDocument/2006/relationships/slide" Target="/ppt/slides/slide1.xml" Id="R150945161ff74243" /><Relationship Type="http://schemas.openxmlformats.org/officeDocument/2006/relationships/slide" Target="/ppt/slides/slide2.xml" Id="R13b02c4611404d0c" /><Relationship Type="http://schemas.openxmlformats.org/officeDocument/2006/relationships/slide" Target="/ppt/slides/slide3.xml" Id="R439c3c61bac04c10" /><Relationship Type="http://schemas.openxmlformats.org/officeDocument/2006/relationships/slide" Target="/ppt/slides/slide4.xml" Id="R06133bd0f69042ae" /><Relationship Type="http://schemas.openxmlformats.org/officeDocument/2006/relationships/slide" Target="/ppt/slides/slide5.xml" Id="Re9053d0d1b114210" /><Relationship Type="http://schemas.openxmlformats.org/officeDocument/2006/relationships/slide" Target="/ppt/slides/slide6.xml" Id="Rd32de1852b2f46be" /><Relationship Type="http://schemas.openxmlformats.org/officeDocument/2006/relationships/slide" Target="/ppt/slides/slide7.xml" Id="R09285894854d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b1caae4a9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95fdc929414a" /><Relationship Type="http://schemas.openxmlformats.org/officeDocument/2006/relationships/theme" Target="/ppt/slideMasters/theme/theme1.xml" Id="R61699c870cd5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a95fdc929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e41686b06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92cae647746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8edd1a5344b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1fde2bc8047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9958832a7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e8fb908240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c6a723c9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MUNKHAUGEN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MUNKHAUGEN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83 891 104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83 892 684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MUNKHAUGEN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933 988 481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MUNKHAUGEN AS</a:t>
            </a:r>
          </a:p>
        </p:txBody>
      </p:sp>
    </p:spTree>
  </p:cSld>
  <p:clrMapOvr>
    <a:masterClrMapping xmlns:a="http://schemas.openxmlformats.org/drawingml/2006/main"/>
  </p:clrMapOvr>
</p:sld>
</file>