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31b3185b7b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d4e925c664850"/>
  </p:sldMasterIdLst>
  <p:sldIdLst>
    <p:sldId xmlns:r="http://schemas.openxmlformats.org/officeDocument/2006/relationships" id="256" r:id="R8b505669ce3742f8"/>
    <p:sldId xmlns:r="http://schemas.openxmlformats.org/officeDocument/2006/relationships" id="257" r:id="Rd9c98cf8266841d8"/>
    <p:sldId xmlns:r="http://schemas.openxmlformats.org/officeDocument/2006/relationships" id="258" r:id="Rb84fc3e2a4154353"/>
    <p:sldId xmlns:r="http://schemas.openxmlformats.org/officeDocument/2006/relationships" id="259" r:id="R68cde9c4ecf84e54"/>
    <p:sldId xmlns:r="http://schemas.openxmlformats.org/officeDocument/2006/relationships" id="260" r:id="R3503c7ae0d16475c"/>
    <p:sldId xmlns:r="http://schemas.openxmlformats.org/officeDocument/2006/relationships" id="261" r:id="R0c1cb90a0f9e4bfd"/>
    <p:sldId xmlns:r="http://schemas.openxmlformats.org/officeDocument/2006/relationships" id="262" r:id="R59a272b947c4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d4e925c664850" /><Relationship Type="http://schemas.openxmlformats.org/officeDocument/2006/relationships/slide" Target="/ppt/slides/slide1.xml" Id="R8b505669ce3742f8" /><Relationship Type="http://schemas.openxmlformats.org/officeDocument/2006/relationships/slide" Target="/ppt/slides/slide2.xml" Id="Rd9c98cf8266841d8" /><Relationship Type="http://schemas.openxmlformats.org/officeDocument/2006/relationships/slide" Target="/ppt/slides/slide3.xml" Id="Rb84fc3e2a4154353" /><Relationship Type="http://schemas.openxmlformats.org/officeDocument/2006/relationships/slide" Target="/ppt/slides/slide4.xml" Id="R68cde9c4ecf84e54" /><Relationship Type="http://schemas.openxmlformats.org/officeDocument/2006/relationships/slide" Target="/ppt/slides/slide5.xml" Id="R3503c7ae0d16475c" /><Relationship Type="http://schemas.openxmlformats.org/officeDocument/2006/relationships/slide" Target="/ppt/slides/slide6.xml" Id="R0c1cb90a0f9e4bfd" /><Relationship Type="http://schemas.openxmlformats.org/officeDocument/2006/relationships/slide" Target="/ppt/slides/slide7.xml" Id="R59a272b947c4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6a8a4555e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e020ec95a49fd" /><Relationship Type="http://schemas.openxmlformats.org/officeDocument/2006/relationships/theme" Target="/ppt/slideMasters/theme/theme1.xml" Id="Rc65c8536cffe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e020ec95a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48c52206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cb599091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bdda0e8f9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c19ccd6a04c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d8f6f17d6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428dbbb6c4a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813f19107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KENYA &amp; TANZANIA SAFARIS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KENYA &amp; TANZANIA SAFARIS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BERGE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Osland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933 988 511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KENYA &amp; TANZANIA SAFARIS AS</a:t>
            </a:r>
          </a:p>
        </p:txBody>
      </p:sp>
    </p:spTree>
  </p:cSld>
  <p:clrMapOvr>
    <a:masterClrMapping xmlns:a="http://schemas.openxmlformats.org/drawingml/2006/main"/>
  </p:clrMapOvr>
</p:sld>
</file>