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69d55952b3541c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b9bf9345f4d4111"/>
  </p:sldMasterIdLst>
  <p:sldIdLst>
    <p:sldId xmlns:r="http://schemas.openxmlformats.org/officeDocument/2006/relationships" id="256" r:id="Rada68d15e7de4c59"/>
    <p:sldId xmlns:r="http://schemas.openxmlformats.org/officeDocument/2006/relationships" id="257" r:id="Rd12fe57abf7e4016"/>
    <p:sldId xmlns:r="http://schemas.openxmlformats.org/officeDocument/2006/relationships" id="258" r:id="Rcfacd93092fc4968"/>
    <p:sldId xmlns:r="http://schemas.openxmlformats.org/officeDocument/2006/relationships" id="259" r:id="R8d7c747a00bf4841"/>
    <p:sldId xmlns:r="http://schemas.openxmlformats.org/officeDocument/2006/relationships" id="260" r:id="R12a4fac1eb694880"/>
    <p:sldId xmlns:r="http://schemas.openxmlformats.org/officeDocument/2006/relationships" id="261" r:id="Ref94f2ddb20e405a"/>
    <p:sldId xmlns:r="http://schemas.openxmlformats.org/officeDocument/2006/relationships" id="262" r:id="R9c42d5f58566438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b9bf9345f4d4111" /><Relationship Type="http://schemas.openxmlformats.org/officeDocument/2006/relationships/slide" Target="/ppt/slides/slide1.xml" Id="Rada68d15e7de4c59" /><Relationship Type="http://schemas.openxmlformats.org/officeDocument/2006/relationships/slide" Target="/ppt/slides/slide2.xml" Id="Rd12fe57abf7e4016" /><Relationship Type="http://schemas.openxmlformats.org/officeDocument/2006/relationships/slide" Target="/ppt/slides/slide3.xml" Id="Rcfacd93092fc4968" /><Relationship Type="http://schemas.openxmlformats.org/officeDocument/2006/relationships/slide" Target="/ppt/slides/slide4.xml" Id="R8d7c747a00bf4841" /><Relationship Type="http://schemas.openxmlformats.org/officeDocument/2006/relationships/slide" Target="/ppt/slides/slide5.xml" Id="R12a4fac1eb694880" /><Relationship Type="http://schemas.openxmlformats.org/officeDocument/2006/relationships/slide" Target="/ppt/slides/slide6.xml" Id="Ref94f2ddb20e405a" /><Relationship Type="http://schemas.openxmlformats.org/officeDocument/2006/relationships/slide" Target="/ppt/slides/slide7.xml" Id="R9c42d5f58566438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c9d9d7c3466435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aa0a15a47e477f" /><Relationship Type="http://schemas.openxmlformats.org/officeDocument/2006/relationships/theme" Target="/ppt/slideMasters/theme/theme1.xml" Id="Rc1b21186218042d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3aa0a15a47e477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d68270d535420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599a6088b84c7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b9db49736d49a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27167103c9481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b38c0c92b4447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af6b7c8bf448a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3914db128e4f3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FENWAY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FENWAY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FENWAY AS ble etablert [år] og holder til i Nærbø.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FENWAY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FENWAY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FENWAY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−45 773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699 495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22 973 416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22 979 416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FENWAY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BJARNE RISA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FENWAY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Bjorlandsringen 99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4365 Nærbø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934 000 528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FENWAY AS</a:t>
            </a:r>
          </a:p>
        </p:txBody>
      </p:sp>
    </p:spTree>
  </p:cSld>
  <p:clrMapOvr>
    <a:masterClrMapping xmlns:a="http://schemas.openxmlformats.org/drawingml/2006/main"/>
  </p:clrMapOvr>
</p:sld>
</file>