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9b01be9ac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07b2cfc2943de"/>
  </p:sldMasterIdLst>
  <p:sldIdLst>
    <p:sldId xmlns:r="http://schemas.openxmlformats.org/officeDocument/2006/relationships" id="256" r:id="R84a059170b174d30"/>
    <p:sldId xmlns:r="http://schemas.openxmlformats.org/officeDocument/2006/relationships" id="257" r:id="Re05a33f20afc4a69"/>
    <p:sldId xmlns:r="http://schemas.openxmlformats.org/officeDocument/2006/relationships" id="258" r:id="Rf4a4733c96f54489"/>
    <p:sldId xmlns:r="http://schemas.openxmlformats.org/officeDocument/2006/relationships" id="259" r:id="R7c4fd25e30244a6a"/>
    <p:sldId xmlns:r="http://schemas.openxmlformats.org/officeDocument/2006/relationships" id="260" r:id="R7aab84fe82c54fff"/>
    <p:sldId xmlns:r="http://schemas.openxmlformats.org/officeDocument/2006/relationships" id="261" r:id="R22ea0a3a4b81486c"/>
    <p:sldId xmlns:r="http://schemas.openxmlformats.org/officeDocument/2006/relationships" id="262" r:id="R454497749290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07b2cfc2943de" /><Relationship Type="http://schemas.openxmlformats.org/officeDocument/2006/relationships/slide" Target="/ppt/slides/slide1.xml" Id="R84a059170b174d30" /><Relationship Type="http://schemas.openxmlformats.org/officeDocument/2006/relationships/slide" Target="/ppt/slides/slide2.xml" Id="Re05a33f20afc4a69" /><Relationship Type="http://schemas.openxmlformats.org/officeDocument/2006/relationships/slide" Target="/ppt/slides/slide3.xml" Id="Rf4a4733c96f54489" /><Relationship Type="http://schemas.openxmlformats.org/officeDocument/2006/relationships/slide" Target="/ppt/slides/slide4.xml" Id="R7c4fd25e30244a6a" /><Relationship Type="http://schemas.openxmlformats.org/officeDocument/2006/relationships/slide" Target="/ppt/slides/slide5.xml" Id="R7aab84fe82c54fff" /><Relationship Type="http://schemas.openxmlformats.org/officeDocument/2006/relationships/slide" Target="/ppt/slides/slide6.xml" Id="R22ea0a3a4b81486c" /><Relationship Type="http://schemas.openxmlformats.org/officeDocument/2006/relationships/slide" Target="/ppt/slides/slide7.xml" Id="R454497749290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f4c08c8a7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89ba04b140d7" /><Relationship Type="http://schemas.openxmlformats.org/officeDocument/2006/relationships/theme" Target="/ppt/slideMasters/theme/theme1.xml" Id="Rbf1a031abe87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889ba04b1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4b585735a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212b6988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ce72bfa0b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11bbb151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5c5838ac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c98e59b2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b890fb82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EIDE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EIDE INVESTERING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BRIT-JORUNN SALTE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Kvibakken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934 009 754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