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184f39ca4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35c5091b334164"/>
  </p:sldMasterIdLst>
  <p:sldIdLst>
    <p:sldId xmlns:r="http://schemas.openxmlformats.org/officeDocument/2006/relationships" id="256" r:id="Rd1e90e3958ec4ee8"/>
    <p:sldId xmlns:r="http://schemas.openxmlformats.org/officeDocument/2006/relationships" id="257" r:id="Rded06e5c0a874f3a"/>
    <p:sldId xmlns:r="http://schemas.openxmlformats.org/officeDocument/2006/relationships" id="258" r:id="Rf91b6b5deecf4188"/>
    <p:sldId xmlns:r="http://schemas.openxmlformats.org/officeDocument/2006/relationships" id="259" r:id="R06137629c9d84914"/>
    <p:sldId xmlns:r="http://schemas.openxmlformats.org/officeDocument/2006/relationships" id="260" r:id="Raae557a82d1c4202"/>
    <p:sldId xmlns:r="http://schemas.openxmlformats.org/officeDocument/2006/relationships" id="261" r:id="Ra318cb374cb44fbb"/>
    <p:sldId xmlns:r="http://schemas.openxmlformats.org/officeDocument/2006/relationships" id="262" r:id="R2497c1e450db43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5c5091b334164" /><Relationship Type="http://schemas.openxmlformats.org/officeDocument/2006/relationships/slide" Target="/ppt/slides/slide1.xml" Id="Rd1e90e3958ec4ee8" /><Relationship Type="http://schemas.openxmlformats.org/officeDocument/2006/relationships/slide" Target="/ppt/slides/slide2.xml" Id="Rded06e5c0a874f3a" /><Relationship Type="http://schemas.openxmlformats.org/officeDocument/2006/relationships/slide" Target="/ppt/slides/slide3.xml" Id="Rf91b6b5deecf4188" /><Relationship Type="http://schemas.openxmlformats.org/officeDocument/2006/relationships/slide" Target="/ppt/slides/slide4.xml" Id="R06137629c9d84914" /><Relationship Type="http://schemas.openxmlformats.org/officeDocument/2006/relationships/slide" Target="/ppt/slides/slide5.xml" Id="Raae557a82d1c4202" /><Relationship Type="http://schemas.openxmlformats.org/officeDocument/2006/relationships/slide" Target="/ppt/slides/slide6.xml" Id="Ra318cb374cb44fbb" /><Relationship Type="http://schemas.openxmlformats.org/officeDocument/2006/relationships/slide" Target="/ppt/slides/slide7.xml" Id="R2497c1e450db43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939226a4c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1765138d046d0" /><Relationship Type="http://schemas.openxmlformats.org/officeDocument/2006/relationships/theme" Target="/ppt/slideMasters/theme/theme1.xml" Id="Re6e0b4c5d8fb4c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1765138d046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bde6f589a4d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071c8dc66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9732fd4ba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3b1ddbcff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cfdbe71f041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0a04559ca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23bffdbd9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70 948 541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71 343 302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DEVOLD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Ombergveien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934 025 490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