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3868282c4b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4d98cb74849cc"/>
  </p:sldMasterIdLst>
  <p:sldIdLst>
    <p:sldId xmlns:r="http://schemas.openxmlformats.org/officeDocument/2006/relationships" id="256" r:id="R3512b69a93774966"/>
    <p:sldId xmlns:r="http://schemas.openxmlformats.org/officeDocument/2006/relationships" id="257" r:id="R3e31336b988e4d17"/>
    <p:sldId xmlns:r="http://schemas.openxmlformats.org/officeDocument/2006/relationships" id="258" r:id="Ra0e7d01265b2422b"/>
    <p:sldId xmlns:r="http://schemas.openxmlformats.org/officeDocument/2006/relationships" id="259" r:id="Re137d7389bbc4e4a"/>
    <p:sldId xmlns:r="http://schemas.openxmlformats.org/officeDocument/2006/relationships" id="260" r:id="R862d9436f6c44e87"/>
    <p:sldId xmlns:r="http://schemas.openxmlformats.org/officeDocument/2006/relationships" id="261" r:id="R9a041188e0b3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4d98cb74849cc" /><Relationship Type="http://schemas.openxmlformats.org/officeDocument/2006/relationships/slide" Target="/ppt/slides/slide1.xml" Id="R3512b69a93774966" /><Relationship Type="http://schemas.openxmlformats.org/officeDocument/2006/relationships/slide" Target="/ppt/slides/slide2.xml" Id="R3e31336b988e4d17" /><Relationship Type="http://schemas.openxmlformats.org/officeDocument/2006/relationships/slide" Target="/ppt/slides/slide3.xml" Id="Ra0e7d01265b2422b" /><Relationship Type="http://schemas.openxmlformats.org/officeDocument/2006/relationships/slide" Target="/ppt/slides/slide4.xml" Id="Re137d7389bbc4e4a" /><Relationship Type="http://schemas.openxmlformats.org/officeDocument/2006/relationships/slide" Target="/ppt/slides/slide5.xml" Id="R862d9436f6c44e87" /><Relationship Type="http://schemas.openxmlformats.org/officeDocument/2006/relationships/slide" Target="/ppt/slides/slide6.xml" Id="R9a041188e0b3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e8897c781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a74745dd04612" /><Relationship Type="http://schemas.openxmlformats.org/officeDocument/2006/relationships/theme" Target="/ppt/slideMasters/theme/theme1.xml" Id="R7c5b43fa2c24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a74745dd0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2326376a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cfb00d407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a22b1761b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e42081a1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1d033064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3a72ab5e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JERNVEIEN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423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