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85c1948baad42a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671ea4f5a5c4403"/>
  </p:sldMasterIdLst>
  <p:sldIdLst>
    <p:sldId xmlns:r="http://schemas.openxmlformats.org/officeDocument/2006/relationships" id="256" r:id="Ra8aa2b79f79246d3"/>
    <p:sldId xmlns:r="http://schemas.openxmlformats.org/officeDocument/2006/relationships" id="257" r:id="R2f95420ba3ff4033"/>
    <p:sldId xmlns:r="http://schemas.openxmlformats.org/officeDocument/2006/relationships" id="258" r:id="R9d8b6ec0bbb1405d"/>
    <p:sldId xmlns:r="http://schemas.openxmlformats.org/officeDocument/2006/relationships" id="259" r:id="R9216a4c3265c473a"/>
    <p:sldId xmlns:r="http://schemas.openxmlformats.org/officeDocument/2006/relationships" id="260" r:id="R8f1ef402440749aa"/>
    <p:sldId xmlns:r="http://schemas.openxmlformats.org/officeDocument/2006/relationships" id="261" r:id="Rfea71695fe224d1e"/>
    <p:sldId xmlns:r="http://schemas.openxmlformats.org/officeDocument/2006/relationships" id="262" r:id="Rcb9111db951b489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671ea4f5a5c4403" /><Relationship Type="http://schemas.openxmlformats.org/officeDocument/2006/relationships/slide" Target="/ppt/slides/slide1.xml" Id="Ra8aa2b79f79246d3" /><Relationship Type="http://schemas.openxmlformats.org/officeDocument/2006/relationships/slide" Target="/ppt/slides/slide2.xml" Id="R2f95420ba3ff4033" /><Relationship Type="http://schemas.openxmlformats.org/officeDocument/2006/relationships/slide" Target="/ppt/slides/slide3.xml" Id="R9d8b6ec0bbb1405d" /><Relationship Type="http://schemas.openxmlformats.org/officeDocument/2006/relationships/slide" Target="/ppt/slides/slide4.xml" Id="R9216a4c3265c473a" /><Relationship Type="http://schemas.openxmlformats.org/officeDocument/2006/relationships/slide" Target="/ppt/slides/slide5.xml" Id="R8f1ef402440749aa" /><Relationship Type="http://schemas.openxmlformats.org/officeDocument/2006/relationships/slide" Target="/ppt/slides/slide6.xml" Id="Rfea71695fe224d1e" /><Relationship Type="http://schemas.openxmlformats.org/officeDocument/2006/relationships/slide" Target="/ppt/slides/slide7.xml" Id="Rcb9111db951b489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b34a0bc7c8c4c1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f8016647914d84" /><Relationship Type="http://schemas.openxmlformats.org/officeDocument/2006/relationships/theme" Target="/ppt/slideMasters/theme/theme1.xml" Id="R639b6d192b7b4d2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cf8016647914d8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bc0de432c7404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7fbcaf9b74474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3ffc54fb7541a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d2755ce63a4a5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411ec8353e4b1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a08cee692d41c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b7ca0660214f1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JERNVEIEN 8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JERNVEIEN 8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JERNVEIEN 8 AS ble etablert [år] og holder til i Alta.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JERNVEIEN 8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JERNVEIEN 8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JERNVEIEN 8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410 750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97 986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4 754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1 510 278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12 607 985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JERNVEIEN 8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STIAN OLSEN HOLDING AS  –  60,0 %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EVOL HOLDING AS  –  40,0 %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JERNVEIEN 8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Altaveien 423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9517 Alta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934 029 607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JERNVEIEN 8 AS</a:t>
            </a:r>
          </a:p>
        </p:txBody>
      </p:sp>
    </p:spTree>
  </p:cSld>
  <p:clrMapOvr>
    <a:masterClrMapping xmlns:a="http://schemas.openxmlformats.org/drawingml/2006/main"/>
  </p:clrMapOvr>
</p:sld>
</file>