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081b02c6e540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b6f1b9c0ca47d1"/>
  </p:sldMasterIdLst>
  <p:sldIdLst>
    <p:sldId xmlns:r="http://schemas.openxmlformats.org/officeDocument/2006/relationships" id="256" r:id="R0075685cf5784ac8"/>
    <p:sldId xmlns:r="http://schemas.openxmlformats.org/officeDocument/2006/relationships" id="257" r:id="R66813a0ab59c4dd3"/>
    <p:sldId xmlns:r="http://schemas.openxmlformats.org/officeDocument/2006/relationships" id="258" r:id="R55912cca467244e6"/>
    <p:sldId xmlns:r="http://schemas.openxmlformats.org/officeDocument/2006/relationships" id="259" r:id="R5d74398b1f8145ab"/>
    <p:sldId xmlns:r="http://schemas.openxmlformats.org/officeDocument/2006/relationships" id="260" r:id="R2620134bb88a4e5c"/>
    <p:sldId xmlns:r="http://schemas.openxmlformats.org/officeDocument/2006/relationships" id="261" r:id="R019fbf4742b347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b6f1b9c0ca47d1" /><Relationship Type="http://schemas.openxmlformats.org/officeDocument/2006/relationships/slide" Target="/ppt/slides/slide1.xml" Id="R0075685cf5784ac8" /><Relationship Type="http://schemas.openxmlformats.org/officeDocument/2006/relationships/slide" Target="/ppt/slides/slide2.xml" Id="R66813a0ab59c4dd3" /><Relationship Type="http://schemas.openxmlformats.org/officeDocument/2006/relationships/slide" Target="/ppt/slides/slide3.xml" Id="R55912cca467244e6" /><Relationship Type="http://schemas.openxmlformats.org/officeDocument/2006/relationships/slide" Target="/ppt/slides/slide4.xml" Id="R5d74398b1f8145ab" /><Relationship Type="http://schemas.openxmlformats.org/officeDocument/2006/relationships/slide" Target="/ppt/slides/slide5.xml" Id="R2620134bb88a4e5c" /><Relationship Type="http://schemas.openxmlformats.org/officeDocument/2006/relationships/slide" Target="/ppt/slides/slide6.xml" Id="R019fbf4742b347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edb013c2d441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027de157f4f9c" /><Relationship Type="http://schemas.openxmlformats.org/officeDocument/2006/relationships/theme" Target="/ppt/slideMasters/theme/theme1.xml" Id="Re37d1b4fae2944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8027de157f4f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652aca64a47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fcb077a244a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075e1ad1a48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8a75f5ea846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a7ab4ac3e43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b40ae779540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NOMAD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NOMAD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NOMAD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NOMAD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NOMAD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NOMAD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Ulleråsen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2009 Nordby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934 029 763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NOMAD VENTURES AS</a:t>
            </a:r>
          </a:p>
        </p:txBody>
      </p:sp>
    </p:spTree>
  </p:cSld>
  <p:clrMapOvr>
    <a:masterClrMapping xmlns:a="http://schemas.openxmlformats.org/drawingml/2006/main"/>
  </p:clrMapOvr>
</p:sld>
</file>