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e1951fb3b46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088e65259d4923"/>
  </p:sldMasterIdLst>
  <p:sldIdLst>
    <p:sldId xmlns:r="http://schemas.openxmlformats.org/officeDocument/2006/relationships" id="256" r:id="R07a058d2958f42f2"/>
    <p:sldId xmlns:r="http://schemas.openxmlformats.org/officeDocument/2006/relationships" id="257" r:id="R869af40fecf34b36"/>
    <p:sldId xmlns:r="http://schemas.openxmlformats.org/officeDocument/2006/relationships" id="258" r:id="R3c48da3e79b74ce5"/>
    <p:sldId xmlns:r="http://schemas.openxmlformats.org/officeDocument/2006/relationships" id="259" r:id="Re606f5a322b3492a"/>
    <p:sldId xmlns:r="http://schemas.openxmlformats.org/officeDocument/2006/relationships" id="260" r:id="R4adae84d21b747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88e65259d4923" /><Relationship Type="http://schemas.openxmlformats.org/officeDocument/2006/relationships/slide" Target="/ppt/slides/slide1.xml" Id="R07a058d2958f42f2" /><Relationship Type="http://schemas.openxmlformats.org/officeDocument/2006/relationships/slide" Target="/ppt/slides/slide2.xml" Id="R869af40fecf34b36" /><Relationship Type="http://schemas.openxmlformats.org/officeDocument/2006/relationships/slide" Target="/ppt/slides/slide3.xml" Id="R3c48da3e79b74ce5" /><Relationship Type="http://schemas.openxmlformats.org/officeDocument/2006/relationships/slide" Target="/ppt/slides/slide4.xml" Id="Re606f5a322b3492a" /><Relationship Type="http://schemas.openxmlformats.org/officeDocument/2006/relationships/slide" Target="/ppt/slides/slide5.xml" Id="R4adae84d21b747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a5653e255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e6e3c178949d2" /><Relationship Type="http://schemas.openxmlformats.org/officeDocument/2006/relationships/theme" Target="/ppt/slideMasters/theme/theme1.xml" Id="Rbc1625391542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e6e3c178949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d2dae43d8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6a3813707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6bf158c23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50e49a8c3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a4a0002d6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EVENSEN AGENCY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AGENCY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 AGENCY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AGENCY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AGENCY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AGENCY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681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934 042 980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AGENCY</a:t>
            </a:r>
          </a:p>
        </p:txBody>
      </p:sp>
    </p:spTree>
  </p:cSld>
  <p:clrMapOvr>
    <a:masterClrMapping xmlns:a="http://schemas.openxmlformats.org/drawingml/2006/main"/>
  </p:clrMapOvr>
</p:sld>
</file>