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332767b14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4ddab2b1b449e"/>
  </p:sldMasterIdLst>
  <p:sldIdLst>
    <p:sldId xmlns:r="http://schemas.openxmlformats.org/officeDocument/2006/relationships" id="256" r:id="Ra6c10f052c4b4a3a"/>
    <p:sldId xmlns:r="http://schemas.openxmlformats.org/officeDocument/2006/relationships" id="257" r:id="R183988f6c4184e61"/>
    <p:sldId xmlns:r="http://schemas.openxmlformats.org/officeDocument/2006/relationships" id="258" r:id="Rf468593f72f34dcf"/>
    <p:sldId xmlns:r="http://schemas.openxmlformats.org/officeDocument/2006/relationships" id="259" r:id="R802d2bba97074582"/>
    <p:sldId xmlns:r="http://schemas.openxmlformats.org/officeDocument/2006/relationships" id="260" r:id="R29a7c1485fda4813"/>
    <p:sldId xmlns:r="http://schemas.openxmlformats.org/officeDocument/2006/relationships" id="261" r:id="Rd5f16ab78a464ee8"/>
    <p:sldId xmlns:r="http://schemas.openxmlformats.org/officeDocument/2006/relationships" id="262" r:id="R37e9cb2e7559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4ddab2b1b449e" /><Relationship Type="http://schemas.openxmlformats.org/officeDocument/2006/relationships/slide" Target="/ppt/slides/slide1.xml" Id="Ra6c10f052c4b4a3a" /><Relationship Type="http://schemas.openxmlformats.org/officeDocument/2006/relationships/slide" Target="/ppt/slides/slide2.xml" Id="R183988f6c4184e61" /><Relationship Type="http://schemas.openxmlformats.org/officeDocument/2006/relationships/slide" Target="/ppt/slides/slide3.xml" Id="Rf468593f72f34dcf" /><Relationship Type="http://schemas.openxmlformats.org/officeDocument/2006/relationships/slide" Target="/ppt/slides/slide4.xml" Id="R802d2bba97074582" /><Relationship Type="http://schemas.openxmlformats.org/officeDocument/2006/relationships/slide" Target="/ppt/slides/slide5.xml" Id="R29a7c1485fda4813" /><Relationship Type="http://schemas.openxmlformats.org/officeDocument/2006/relationships/slide" Target="/ppt/slides/slide6.xml" Id="Rd5f16ab78a464ee8" /><Relationship Type="http://schemas.openxmlformats.org/officeDocument/2006/relationships/slide" Target="/ppt/slides/slide7.xml" Id="R37e9cb2e7559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267bde7b24c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e40fc6f10487a" /><Relationship Type="http://schemas.openxmlformats.org/officeDocument/2006/relationships/theme" Target="/ppt/slideMasters/theme/theme1.xml" Id="R353a4ba3335b41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0e40fc6f10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359f327954e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38b4bcb96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21653f0404e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0ea8bc0ac4e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76849f3e54f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1dcc7f5ae43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799915f5e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LYHAMMER KONSULENTTJENESTER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LYHAMMER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LYHAMMER KONSULENTTJENESTER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LYHAMMER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LYHAMMER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LYHAMMER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LYHAMMER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MERETE LYHAMMER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LYHAMMER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Storemyrlia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LYHAMMER KONSULENTTJENESTER AS</a:t>
            </a:r>
          </a:p>
        </p:txBody>
      </p:sp>
    </p:spTree>
  </p:cSld>
  <p:clrMapOvr>
    <a:masterClrMapping xmlns:a="http://schemas.openxmlformats.org/drawingml/2006/main"/>
  </p:clrMapOvr>
</p:sld>
</file>