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cd007b6e4b0482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a55c65b4b549c7"/>
  </p:sldMasterIdLst>
  <p:sldIdLst>
    <p:sldId xmlns:r="http://schemas.openxmlformats.org/officeDocument/2006/relationships" id="256" r:id="R292cd23d16b04f5b"/>
    <p:sldId xmlns:r="http://schemas.openxmlformats.org/officeDocument/2006/relationships" id="257" r:id="Rff2db20e0e714633"/>
    <p:sldId xmlns:r="http://schemas.openxmlformats.org/officeDocument/2006/relationships" id="258" r:id="R4718e119f5d24dc8"/>
    <p:sldId xmlns:r="http://schemas.openxmlformats.org/officeDocument/2006/relationships" id="259" r:id="Rdc87c567cd014569"/>
    <p:sldId xmlns:r="http://schemas.openxmlformats.org/officeDocument/2006/relationships" id="260" r:id="R0275cd5a6f264c00"/>
    <p:sldId xmlns:r="http://schemas.openxmlformats.org/officeDocument/2006/relationships" id="261" r:id="Rbcbdfeab8bf94e57"/>
    <p:sldId xmlns:r="http://schemas.openxmlformats.org/officeDocument/2006/relationships" id="262" r:id="R8c5239688a3a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a55c65b4b549c7" /><Relationship Type="http://schemas.openxmlformats.org/officeDocument/2006/relationships/slide" Target="/ppt/slides/slide1.xml" Id="R292cd23d16b04f5b" /><Relationship Type="http://schemas.openxmlformats.org/officeDocument/2006/relationships/slide" Target="/ppt/slides/slide2.xml" Id="Rff2db20e0e714633" /><Relationship Type="http://schemas.openxmlformats.org/officeDocument/2006/relationships/slide" Target="/ppt/slides/slide3.xml" Id="R4718e119f5d24dc8" /><Relationship Type="http://schemas.openxmlformats.org/officeDocument/2006/relationships/slide" Target="/ppt/slides/slide4.xml" Id="Rdc87c567cd014569" /><Relationship Type="http://schemas.openxmlformats.org/officeDocument/2006/relationships/slide" Target="/ppt/slides/slide5.xml" Id="R0275cd5a6f264c00" /><Relationship Type="http://schemas.openxmlformats.org/officeDocument/2006/relationships/slide" Target="/ppt/slides/slide6.xml" Id="Rbcbdfeab8bf94e57" /><Relationship Type="http://schemas.openxmlformats.org/officeDocument/2006/relationships/slide" Target="/ppt/slides/slide7.xml" Id="R8c5239688a3a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218d1594b943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8d1af03f54591" /><Relationship Type="http://schemas.openxmlformats.org/officeDocument/2006/relationships/theme" Target="/ppt/slideMasters/theme/theme1.xml" Id="Rf0d441df0c2f43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08d1af03f545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0960a3973d4e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7d12e9fb7493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9a8f8908f43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5b721dd4a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a487e48e94f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f114107b8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5da5cf0f049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GSN-HOLDING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GSN-HOLDING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145 192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145 192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GITTE STRØMSVÅG NILSEN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Eaholmsveien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6518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934 048 210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GSN-HOLDING AS</a:t>
            </a:r>
          </a:p>
        </p:txBody>
      </p:sp>
    </p:spTree>
  </p:cSld>
  <p:clrMapOvr>
    <a:masterClrMapping xmlns:a="http://schemas.openxmlformats.org/drawingml/2006/main"/>
  </p:clrMapOvr>
</p:sld>
</file>