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18692aae8141a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c6c192fe1fc4de5"/>
  </p:sldMasterIdLst>
  <p:sldIdLst>
    <p:sldId xmlns:r="http://schemas.openxmlformats.org/officeDocument/2006/relationships" id="256" r:id="Rc14f6afd1a024045"/>
    <p:sldId xmlns:r="http://schemas.openxmlformats.org/officeDocument/2006/relationships" id="257" r:id="R40297ea4309c4f67"/>
    <p:sldId xmlns:r="http://schemas.openxmlformats.org/officeDocument/2006/relationships" id="258" r:id="Ref1a400d18454504"/>
    <p:sldId xmlns:r="http://schemas.openxmlformats.org/officeDocument/2006/relationships" id="259" r:id="R1f9fc15bde334aa7"/>
    <p:sldId xmlns:r="http://schemas.openxmlformats.org/officeDocument/2006/relationships" id="260" r:id="R4ad2fbc348a84158"/>
    <p:sldId xmlns:r="http://schemas.openxmlformats.org/officeDocument/2006/relationships" id="261" r:id="R6a20b28ac5f64369"/>
    <p:sldId xmlns:r="http://schemas.openxmlformats.org/officeDocument/2006/relationships" id="262" r:id="R38faab8a2a204ac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6c192fe1fc4de5" /><Relationship Type="http://schemas.openxmlformats.org/officeDocument/2006/relationships/slide" Target="/ppt/slides/slide1.xml" Id="Rc14f6afd1a024045" /><Relationship Type="http://schemas.openxmlformats.org/officeDocument/2006/relationships/slide" Target="/ppt/slides/slide2.xml" Id="R40297ea4309c4f67" /><Relationship Type="http://schemas.openxmlformats.org/officeDocument/2006/relationships/slide" Target="/ppt/slides/slide3.xml" Id="Ref1a400d18454504" /><Relationship Type="http://schemas.openxmlformats.org/officeDocument/2006/relationships/slide" Target="/ppt/slides/slide4.xml" Id="R1f9fc15bde334aa7" /><Relationship Type="http://schemas.openxmlformats.org/officeDocument/2006/relationships/slide" Target="/ppt/slides/slide5.xml" Id="R4ad2fbc348a84158" /><Relationship Type="http://schemas.openxmlformats.org/officeDocument/2006/relationships/slide" Target="/ppt/slides/slide6.xml" Id="R6a20b28ac5f64369" /><Relationship Type="http://schemas.openxmlformats.org/officeDocument/2006/relationships/slide" Target="/ppt/slides/slide7.xml" Id="R38faab8a2a204ac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3736270fe74e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83febf12d46df" /><Relationship Type="http://schemas.openxmlformats.org/officeDocument/2006/relationships/theme" Target="/ppt/slideMasters/theme/theme1.xml" Id="R33c9d3b8d6a6414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c583febf12d46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8100af199e48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0483931f5413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798edc8b6e48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eafe1dd744452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150f06e4144c7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8a41b85ae3452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c1550a412741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FRIGSTAD 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FRIGSTAD GRUPPEN AS ble etablert [år] og holder til i Iveland.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−14 137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−177 204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−160 787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5 532 771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ERNST FRIGSTAD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LINDA FRIGSTAD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Ernst Frigstad, Tingtjønn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4724 Iveland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934 065 026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FRIGSTAD GRUPPEN AS</a:t>
            </a:r>
          </a:p>
        </p:txBody>
      </p:sp>
    </p:spTree>
  </p:cSld>
  <p:clrMapOvr>
    <a:masterClrMapping xmlns:a="http://schemas.openxmlformats.org/drawingml/2006/main"/>
  </p:clrMapOvr>
</p:sld>
</file>