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5435be7eea47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d5901aa3c4a51"/>
  </p:sldMasterIdLst>
  <p:sldIdLst>
    <p:sldId xmlns:r="http://schemas.openxmlformats.org/officeDocument/2006/relationships" id="256" r:id="Re31751ee6a9a4c88"/>
    <p:sldId xmlns:r="http://schemas.openxmlformats.org/officeDocument/2006/relationships" id="257" r:id="R3bed11b0128845da"/>
    <p:sldId xmlns:r="http://schemas.openxmlformats.org/officeDocument/2006/relationships" id="258" r:id="R81a2da0bd9ef4a86"/>
    <p:sldId xmlns:r="http://schemas.openxmlformats.org/officeDocument/2006/relationships" id="259" r:id="R32d95a2e90a44861"/>
    <p:sldId xmlns:r="http://schemas.openxmlformats.org/officeDocument/2006/relationships" id="260" r:id="Re95070c4af4e4bf9"/>
    <p:sldId xmlns:r="http://schemas.openxmlformats.org/officeDocument/2006/relationships" id="261" r:id="R4d7a4aef511a4ccc"/>
    <p:sldId xmlns:r="http://schemas.openxmlformats.org/officeDocument/2006/relationships" id="262" r:id="Rddb47173bd0f48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d5901aa3c4a51" /><Relationship Type="http://schemas.openxmlformats.org/officeDocument/2006/relationships/slide" Target="/ppt/slides/slide1.xml" Id="Re31751ee6a9a4c88" /><Relationship Type="http://schemas.openxmlformats.org/officeDocument/2006/relationships/slide" Target="/ppt/slides/slide2.xml" Id="R3bed11b0128845da" /><Relationship Type="http://schemas.openxmlformats.org/officeDocument/2006/relationships/slide" Target="/ppt/slides/slide3.xml" Id="R81a2da0bd9ef4a86" /><Relationship Type="http://schemas.openxmlformats.org/officeDocument/2006/relationships/slide" Target="/ppt/slides/slide4.xml" Id="R32d95a2e90a44861" /><Relationship Type="http://schemas.openxmlformats.org/officeDocument/2006/relationships/slide" Target="/ppt/slides/slide5.xml" Id="Re95070c4af4e4bf9" /><Relationship Type="http://schemas.openxmlformats.org/officeDocument/2006/relationships/slide" Target="/ppt/slides/slide6.xml" Id="R4d7a4aef511a4ccc" /><Relationship Type="http://schemas.openxmlformats.org/officeDocument/2006/relationships/slide" Target="/ppt/slides/slide7.xml" Id="Rddb47173bd0f48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37fe53d5040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a5e8c17c94cc4" /><Relationship Type="http://schemas.openxmlformats.org/officeDocument/2006/relationships/theme" Target="/ppt/slideMasters/theme/theme1.xml" Id="Rb5b2983b92cb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a5e8c17c94c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61e37d096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6e5ad1e8e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39291de4a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7f0a809ed45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efe5c03443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9695d8ada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1cd9da4e46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BUSSPART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BUSSPART UTLEIE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437 395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1 062 042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Torvbanen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934 071 069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BUSSPART UTLEIE AS</a:t>
            </a:r>
          </a:p>
        </p:txBody>
      </p:sp>
    </p:spTree>
  </p:cSld>
  <p:clrMapOvr>
    <a:masterClrMapping xmlns:a="http://schemas.openxmlformats.org/drawingml/2006/main"/>
  </p:clrMapOvr>
</p:sld>
</file>