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3afae746454f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270dc4bff4476b"/>
  </p:sldMasterIdLst>
  <p:sldIdLst>
    <p:sldId xmlns:r="http://schemas.openxmlformats.org/officeDocument/2006/relationships" id="256" r:id="R8b8c77df95da4e3a"/>
    <p:sldId xmlns:r="http://schemas.openxmlformats.org/officeDocument/2006/relationships" id="257" r:id="R8be3068fb15a4477"/>
    <p:sldId xmlns:r="http://schemas.openxmlformats.org/officeDocument/2006/relationships" id="258" r:id="Rd9a89ee24c3a496c"/>
    <p:sldId xmlns:r="http://schemas.openxmlformats.org/officeDocument/2006/relationships" id="259" r:id="R20b5ef13204242e6"/>
    <p:sldId xmlns:r="http://schemas.openxmlformats.org/officeDocument/2006/relationships" id="260" r:id="R14d193d769204fe1"/>
    <p:sldId xmlns:r="http://schemas.openxmlformats.org/officeDocument/2006/relationships" id="261" r:id="R9811fee8466a4f41"/>
    <p:sldId xmlns:r="http://schemas.openxmlformats.org/officeDocument/2006/relationships" id="262" r:id="Ree591ab4d5e648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70dc4bff4476b" /><Relationship Type="http://schemas.openxmlformats.org/officeDocument/2006/relationships/slide" Target="/ppt/slides/slide1.xml" Id="R8b8c77df95da4e3a" /><Relationship Type="http://schemas.openxmlformats.org/officeDocument/2006/relationships/slide" Target="/ppt/slides/slide2.xml" Id="R8be3068fb15a4477" /><Relationship Type="http://schemas.openxmlformats.org/officeDocument/2006/relationships/slide" Target="/ppt/slides/slide3.xml" Id="Rd9a89ee24c3a496c" /><Relationship Type="http://schemas.openxmlformats.org/officeDocument/2006/relationships/slide" Target="/ppt/slides/slide4.xml" Id="R20b5ef13204242e6" /><Relationship Type="http://schemas.openxmlformats.org/officeDocument/2006/relationships/slide" Target="/ppt/slides/slide5.xml" Id="R14d193d769204fe1" /><Relationship Type="http://schemas.openxmlformats.org/officeDocument/2006/relationships/slide" Target="/ppt/slides/slide6.xml" Id="R9811fee8466a4f41" /><Relationship Type="http://schemas.openxmlformats.org/officeDocument/2006/relationships/slide" Target="/ppt/slides/slide7.xml" Id="Ree591ab4d5e648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2f2df3c3f45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b7960d76048c8" /><Relationship Type="http://schemas.openxmlformats.org/officeDocument/2006/relationships/theme" Target="/ppt/slideMasters/theme/theme1.xml" Id="Rdea03f00c8fc4d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5b7960d76048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3e83198da4a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6df9b53494b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a1ad596a8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2affc4d8d48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54c69755246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9601b28bb4a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14c37ccaf40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BERGSHEI SOLKRAFTVERK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BERGSHEI SOLKRAFTVERK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BERGSHEI SOLKRAFTVERK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BERGSHEI SOLKRAFTVERK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BERGSHEI SOLKRAFTVERK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BERGSHEI SOLKRAFTVERK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343 383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267 839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1 443 818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BERGSHEI SOLKRAFTVERK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SOLKRAFT SØR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BERGSHEI SOLKRAFTVERK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Andøyfaret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934 078 721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BERGSHEI SOLKRAFTVERK AS</a:t>
            </a:r>
          </a:p>
        </p:txBody>
      </p:sp>
    </p:spTree>
  </p:cSld>
  <p:clrMapOvr>
    <a:masterClrMapping xmlns:a="http://schemas.openxmlformats.org/drawingml/2006/main"/>
  </p:clrMapOvr>
</p:sld>
</file>